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ppt/presentation.xml" ContentType="application/vnd.openxmlformats-officedocument.presentationml.presentation.main+xml"/>
  <Override PartName="/ppt/metadata" ContentType="application/binary"/>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custom-properties" Target="docProps/custom.xml"/><Relationship Id="rId2" Type="http://schemas.openxmlformats.org/officeDocument/2006/relationships/officeDocument" Target="ppt/presentation.xml"/><Relationship Id="rId1"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4"/>
    <p:sldMasterId id="2147483657" r:id="rId5"/>
    <p:sldMasterId id="2147483664" r:id="rId6"/>
    <p:sldMasterId id="2147483671"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Lst>
  <p:sldSz cy="9753600" cx="17340250"/>
  <p:notesSz cx="6858000" cy="9144000"/>
  <p:embeddedFontLst>
    <p:embeddedFont>
      <p:font typeface="Tahoma"/>
      <p:regular r:id="rId28"/>
      <p:bold r:id="rId29"/>
    </p:embeddedFont>
    <p:embeddedFont>
      <p:font typeface="Helvetica Neue"/>
      <p:regular r:id="rId30"/>
      <p:bold r:id="rId31"/>
      <p:italic r:id="rId32"/>
      <p:boldItalic r:id="rId33"/>
    </p:embeddedFont>
    <p:embeddedFont>
      <p:font typeface="Open Sans Light"/>
      <p:regular r:id="rId34"/>
      <p:bold r:id="rId35"/>
      <p:italic r:id="rId36"/>
      <p:boldItalic r:id="rId37"/>
    </p:embeddedFont>
    <p:embeddedFont>
      <p:font typeface="Open Sans"/>
      <p:regular r:id="rId38"/>
      <p:bold r:id="rId39"/>
      <p:italic r:id="rId40"/>
      <p:boldItalic r:id="rId4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072">
          <p15:clr>
            <a:srgbClr val="A4A3A4"/>
          </p15:clr>
        </p15:guide>
        <p15:guide id="2" pos="5530">
          <p15:clr>
            <a:srgbClr val="A4A3A4"/>
          </p15:clr>
        </p15:guide>
      </p15:sldGuideLst>
    </p:ext>
    <p:ext uri="http://customooxmlschemas.google.com/">
      <go:slidesCustomData xmlns:go="http://customooxmlschemas.google.com/" r:id="rId42" roundtripDataSignature="AMtx7mi/LT5iDVSKKnsvKzZsTBivdTO4f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072" orient="horz"/>
        <p:guide pos="5530"/>
      </p:guideLst>
    </p:cSldViewPr>
  </p:slideViewPr>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13" Type="http://schemas.openxmlformats.org/officeDocument/2006/relationships/slide" Target="slides/slide5.xml"/><Relationship Id="rId39" Type="http://schemas.openxmlformats.org/officeDocument/2006/relationships/font" Target="fonts/OpenSans-bold.fntdata"/><Relationship Id="rId18" Type="http://schemas.openxmlformats.org/officeDocument/2006/relationships/slide" Target="slides/slide10.xml"/><Relationship Id="rId42" Type="http://customschemas.google.com/relationships/presentationmetadata" Target="metadata"/><Relationship Id="rId21" Type="http://schemas.openxmlformats.org/officeDocument/2006/relationships/slide" Target="slides/slide13.xml"/><Relationship Id="rId34" Type="http://schemas.openxmlformats.org/officeDocument/2006/relationships/font" Target="fonts/OpenSansLight-regular.fntdata"/><Relationship Id="rId7" Type="http://schemas.openxmlformats.org/officeDocument/2006/relationships/slideMaster" Target="slideMasters/slideMaster4.xml"/><Relationship Id="rId2" Type="http://schemas.openxmlformats.org/officeDocument/2006/relationships/viewProps" Target="viewProps.xml"/><Relationship Id="rId29" Type="http://schemas.openxmlformats.org/officeDocument/2006/relationships/font" Target="fonts/Tahoma-bold.fntdata"/><Relationship Id="rId16" Type="http://schemas.openxmlformats.org/officeDocument/2006/relationships/slide" Target="slides/slide8.xml"/><Relationship Id="rId40" Type="http://schemas.openxmlformats.org/officeDocument/2006/relationships/font" Target="fonts/OpenSans-italic.fntdata"/><Relationship Id="rId24" Type="http://schemas.openxmlformats.org/officeDocument/2006/relationships/slide" Target="slides/slide16.xml"/><Relationship Id="rId1" Type="http://schemas.openxmlformats.org/officeDocument/2006/relationships/theme" Target="theme/theme5.xml"/><Relationship Id="rId6" Type="http://schemas.openxmlformats.org/officeDocument/2006/relationships/slideMaster" Target="slideMasters/slideMaster3.xml"/><Relationship Id="rId11" Type="http://schemas.openxmlformats.org/officeDocument/2006/relationships/slide" Target="slides/slide3.xml"/><Relationship Id="rId32" Type="http://schemas.openxmlformats.org/officeDocument/2006/relationships/font" Target="fonts/HelveticaNeue-italic.fntdata"/><Relationship Id="rId37" Type="http://schemas.openxmlformats.org/officeDocument/2006/relationships/font" Target="fonts/OpenSansLight-boldItalic.fntdata"/><Relationship Id="rId45" Type="http://schemas.openxmlformats.org/officeDocument/2006/relationships/customXml" Target="../customXml/item3.xml"/><Relationship Id="rId23" Type="http://schemas.openxmlformats.org/officeDocument/2006/relationships/slide" Target="slides/slide15.xml"/><Relationship Id="rId28" Type="http://schemas.openxmlformats.org/officeDocument/2006/relationships/font" Target="fonts/Tahoma-regular.fntdata"/><Relationship Id="rId5" Type="http://schemas.openxmlformats.org/officeDocument/2006/relationships/slideMaster" Target="slideMasters/slideMaster2.xml"/><Relationship Id="rId15" Type="http://schemas.openxmlformats.org/officeDocument/2006/relationships/slide" Target="slides/slide7.xml"/><Relationship Id="rId36" Type="http://schemas.openxmlformats.org/officeDocument/2006/relationships/font" Target="fonts/OpenSansLight-italic.fntdata"/><Relationship Id="rId31" Type="http://schemas.openxmlformats.org/officeDocument/2006/relationships/font" Target="fonts/HelveticaNeue-bold.fntdata"/><Relationship Id="rId10" Type="http://schemas.openxmlformats.org/officeDocument/2006/relationships/slide" Target="slides/slide2.xml"/><Relationship Id="rId19" Type="http://schemas.openxmlformats.org/officeDocument/2006/relationships/slide" Target="slides/slide11.xml"/><Relationship Id="rId44" Type="http://schemas.openxmlformats.org/officeDocument/2006/relationships/customXml" Target="../customXml/item2.xml"/><Relationship Id="rId22"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1.xml"/><Relationship Id="rId27" Type="http://schemas.openxmlformats.org/officeDocument/2006/relationships/slide" Target="slides/slide19.xml"/><Relationship Id="rId30" Type="http://schemas.openxmlformats.org/officeDocument/2006/relationships/font" Target="fonts/HelveticaNeue-regular.fntdata"/><Relationship Id="rId35" Type="http://schemas.openxmlformats.org/officeDocument/2006/relationships/font" Target="fonts/OpenSansLight-bold.fntdata"/><Relationship Id="rId14" Type="http://schemas.openxmlformats.org/officeDocument/2006/relationships/slide" Target="slides/slide6.xml"/><Relationship Id="rId43" Type="http://schemas.openxmlformats.org/officeDocument/2006/relationships/customXml" Target="../customXml/item1.xml"/><Relationship Id="rId8" Type="http://schemas.openxmlformats.org/officeDocument/2006/relationships/notesMaster" Target="notesMasters/notesMaster1.xml"/><Relationship Id="rId3" Type="http://schemas.openxmlformats.org/officeDocument/2006/relationships/presProps" Target="presProps.xml"/><Relationship Id="rId25" Type="http://schemas.openxmlformats.org/officeDocument/2006/relationships/slide" Target="slides/slide17.xml"/><Relationship Id="rId33" Type="http://schemas.openxmlformats.org/officeDocument/2006/relationships/font" Target="fonts/HelveticaNeue-boldItalic.fntdata"/><Relationship Id="rId12" Type="http://schemas.openxmlformats.org/officeDocument/2006/relationships/slide" Target="slides/slide4.xml"/><Relationship Id="rId17" Type="http://schemas.openxmlformats.org/officeDocument/2006/relationships/slide" Target="slides/slide9.xml"/><Relationship Id="rId38" Type="http://schemas.openxmlformats.org/officeDocument/2006/relationships/font" Target="fonts/OpenSans-regular.fntdata"/><Relationship Id="rId20" Type="http://schemas.openxmlformats.org/officeDocument/2006/relationships/slide" Target="slides/slide12.xml"/><Relationship Id="rId41" Type="http://schemas.openxmlformats.org/officeDocument/2006/relationships/font" Target="fonts/OpenSans-bold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18000"/>
              </a:lnSpc>
              <a:spcBef>
                <a:spcPts val="660"/>
              </a:spcBef>
              <a:spcAft>
                <a:spcPts val="0"/>
              </a:spcAft>
              <a:buClr>
                <a:srgbClr val="000000"/>
              </a:buClr>
              <a:buSzPts val="1400"/>
              <a:buFont typeface="Arial"/>
              <a:buNone/>
              <a:defRPr b="0" i="0" sz="2200" u="none" cap="none" strike="noStrike">
                <a:solidFill>
                  <a:schemeClr val="dk1"/>
                </a:solidFill>
                <a:latin typeface="Helvetica Neue"/>
                <a:ea typeface="Helvetica Neue"/>
                <a:cs typeface="Helvetica Neue"/>
                <a:sym typeface="Helvetica Neue"/>
              </a:defRPr>
            </a:lvl1pPr>
            <a:lvl2pPr indent="-228600" lvl="1" marL="914400" marR="0" rtl="0" algn="l">
              <a:lnSpc>
                <a:spcPct val="118000"/>
              </a:lnSpc>
              <a:spcBef>
                <a:spcPts val="660"/>
              </a:spcBef>
              <a:spcAft>
                <a:spcPts val="0"/>
              </a:spcAft>
              <a:buClr>
                <a:srgbClr val="000000"/>
              </a:buClr>
              <a:buSzPts val="1400"/>
              <a:buFont typeface="Arial"/>
              <a:buNone/>
              <a:defRPr b="0" i="0" sz="2200" u="none" cap="none" strike="noStrike">
                <a:solidFill>
                  <a:schemeClr val="dk1"/>
                </a:solidFill>
                <a:latin typeface="Helvetica Neue"/>
                <a:ea typeface="Helvetica Neue"/>
                <a:cs typeface="Helvetica Neue"/>
                <a:sym typeface="Helvetica Neue"/>
              </a:defRPr>
            </a:lvl2pPr>
            <a:lvl3pPr indent="-228600" lvl="2" marL="1371600" marR="0" rtl="0" algn="l">
              <a:lnSpc>
                <a:spcPct val="118000"/>
              </a:lnSpc>
              <a:spcBef>
                <a:spcPts val="660"/>
              </a:spcBef>
              <a:spcAft>
                <a:spcPts val="0"/>
              </a:spcAft>
              <a:buClr>
                <a:srgbClr val="000000"/>
              </a:buClr>
              <a:buSzPts val="1400"/>
              <a:buFont typeface="Arial"/>
              <a:buNone/>
              <a:defRPr b="0" i="0" sz="2200" u="none" cap="none" strike="noStrike">
                <a:solidFill>
                  <a:schemeClr val="dk1"/>
                </a:solidFill>
                <a:latin typeface="Helvetica Neue"/>
                <a:ea typeface="Helvetica Neue"/>
                <a:cs typeface="Helvetica Neue"/>
                <a:sym typeface="Helvetica Neue"/>
              </a:defRPr>
            </a:lvl3pPr>
            <a:lvl4pPr indent="-228600" lvl="3" marL="1828800" marR="0" rtl="0" algn="l">
              <a:lnSpc>
                <a:spcPct val="118000"/>
              </a:lnSpc>
              <a:spcBef>
                <a:spcPts val="660"/>
              </a:spcBef>
              <a:spcAft>
                <a:spcPts val="0"/>
              </a:spcAft>
              <a:buClr>
                <a:srgbClr val="000000"/>
              </a:buClr>
              <a:buSzPts val="1400"/>
              <a:buFont typeface="Arial"/>
              <a:buNone/>
              <a:defRPr b="0" i="0" sz="2200" u="none" cap="none" strike="noStrike">
                <a:solidFill>
                  <a:schemeClr val="dk1"/>
                </a:solidFill>
                <a:latin typeface="Helvetica Neue"/>
                <a:ea typeface="Helvetica Neue"/>
                <a:cs typeface="Helvetica Neue"/>
                <a:sym typeface="Helvetica Neue"/>
              </a:defRPr>
            </a:lvl4pPr>
            <a:lvl5pPr indent="-228600" lvl="4" marL="2286000" marR="0" rtl="0" algn="l">
              <a:lnSpc>
                <a:spcPct val="118000"/>
              </a:lnSpc>
              <a:spcBef>
                <a:spcPts val="660"/>
              </a:spcBef>
              <a:spcAft>
                <a:spcPts val="0"/>
              </a:spcAft>
              <a:buClr>
                <a:srgbClr val="000000"/>
              </a:buClr>
              <a:buSzPts val="1400"/>
              <a:buFont typeface="Arial"/>
              <a:buNone/>
              <a:defRPr b="0" i="0" sz="2200" u="none" cap="none" strike="noStrike">
                <a:solidFill>
                  <a:schemeClr val="dk1"/>
                </a:solidFill>
                <a:latin typeface="Helvetica Neue"/>
                <a:ea typeface="Helvetica Neue"/>
                <a:cs typeface="Helvetica Neue"/>
                <a:sym typeface="Helvetica Neue"/>
              </a:defRPr>
            </a:lvl5pPr>
            <a:lvl6pPr indent="-228600" lvl="5" marL="27432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6pPr>
            <a:lvl7pPr indent="-228600" lvl="6" marL="32004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7pPr>
            <a:lvl8pPr indent="-228600" lvl="7" marL="36576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8pPr>
            <a:lvl9pPr indent="-228600" lvl="8" marL="41148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humanitariancoalition.ca/the-humanitarian-system"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24" name="Google Shape;224;p1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sz="1400"/>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23" name="Google Shape;323;p1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S" sz="1400">
                <a:solidFill>
                  <a:srgbClr val="000000"/>
                </a:solidFill>
              </a:rPr>
              <a:t>Utilize a animação do diapositivo para revelar cada camada do "ovo". Peça um ou dois exemplos de cada "camada". Em seguida, pergunte qual seria o princípio mais importante para orientar as atividades. Embora as respostas variem a depender do grupo e do seu nível de experiência, as respostas geralmente poderiam ser: </a:t>
            </a:r>
            <a:endParaRPr/>
          </a:p>
          <a:p>
            <a:pPr indent="0" lvl="0" marL="0" rtl="0" algn="l">
              <a:lnSpc>
                <a:spcPct val="118000"/>
              </a:lnSpc>
              <a:spcBef>
                <a:spcPts val="0"/>
              </a:spcBef>
              <a:spcAft>
                <a:spcPts val="0"/>
              </a:spcAft>
              <a:buSzPts val="1400"/>
              <a:buNone/>
            </a:pPr>
            <a:r>
              <a:t/>
            </a:r>
            <a:endParaRPr sz="1400">
              <a:solidFill>
                <a:srgbClr val="000000"/>
              </a:solidFill>
            </a:endParaRPr>
          </a:p>
          <a:p>
            <a:pPr indent="-457200" lvl="0" marL="457200" rtl="0" algn="l">
              <a:lnSpc>
                <a:spcPct val="118000"/>
              </a:lnSpc>
              <a:spcBef>
                <a:spcPts val="420"/>
              </a:spcBef>
              <a:spcAft>
                <a:spcPts val="0"/>
              </a:spcAft>
              <a:buClr>
                <a:schemeClr val="dk1"/>
              </a:buClr>
              <a:buSzPts val="1400"/>
              <a:buFont typeface="Helvetica Neue"/>
              <a:buAutoNum type="arabicPeriod"/>
            </a:pPr>
            <a:r>
              <a:rPr lang="es-ES" sz="1400"/>
              <a:t>A</a:t>
            </a:r>
            <a:r>
              <a:rPr lang="es-ES" sz="1400">
                <a:solidFill>
                  <a:srgbClr val="000000"/>
                </a:solidFill>
              </a:rPr>
              <a:t>ção reativa – claramente Princípios 1 e 4 – "melhorar a segurança" e "ajudar as pessoas a reivindicar os seus direitos", com ação reativa para impedir o abuso de direitos.</a:t>
            </a:r>
            <a:endParaRPr sz="1400"/>
          </a:p>
          <a:p>
            <a:pPr indent="-457200" lvl="0" marL="457200" rtl="0" algn="l">
              <a:lnSpc>
                <a:spcPct val="118000"/>
              </a:lnSpc>
              <a:spcBef>
                <a:spcPts val="420"/>
              </a:spcBef>
              <a:spcAft>
                <a:spcPts val="0"/>
              </a:spcAft>
              <a:buClr>
                <a:schemeClr val="dk1"/>
              </a:buClr>
              <a:buSzPts val="1400"/>
              <a:buFont typeface="Helvetica Neue"/>
              <a:buAutoNum type="arabicPeriod"/>
            </a:pPr>
            <a:r>
              <a:rPr lang="es-ES" sz="1400"/>
              <a:t>A</a:t>
            </a:r>
            <a:r>
              <a:rPr lang="es-ES" sz="1400">
                <a:solidFill>
                  <a:srgbClr val="000000"/>
                </a:solidFill>
              </a:rPr>
              <a:t>ção corretiva – principalmente associada ao Princípio 3 – "ajudando as pessoas a se recuperarem dos efeitos físicos e psicológicos da violência real ou da ameaça de violência"</a:t>
            </a:r>
            <a:endParaRPr sz="1400"/>
          </a:p>
          <a:p>
            <a:pPr indent="-457200" lvl="0" marL="457200" rtl="0" algn="l">
              <a:lnSpc>
                <a:spcPct val="118000"/>
              </a:lnSpc>
              <a:spcBef>
                <a:spcPts val="420"/>
              </a:spcBef>
              <a:spcAft>
                <a:spcPts val="0"/>
              </a:spcAft>
              <a:buClr>
                <a:schemeClr val="dk1"/>
              </a:buClr>
              <a:buSzPts val="1400"/>
              <a:buFont typeface="Helvetica Neue"/>
              <a:buAutoNum type="arabicPeriod"/>
            </a:pPr>
            <a:r>
              <a:rPr lang="es-ES" sz="1400"/>
              <a:t>Ação preventiva/construção do ambiente – coincide com os Princípios 2 e 4: "garantir que as pessoas tenham acesso à ajuda" e "ajudar as pessoas a reivindicar os seus direitos".</a:t>
            </a:r>
            <a:endParaRPr/>
          </a:p>
          <a:p>
            <a:pPr indent="0" lvl="0" marL="0" rtl="0" algn="l">
              <a:lnSpc>
                <a:spcPct val="118000"/>
              </a:lnSpc>
              <a:spcBef>
                <a:spcPts val="0"/>
              </a:spcBef>
              <a:spcAft>
                <a:spcPts val="0"/>
              </a:spcAft>
              <a:buSzPts val="1400"/>
              <a:buNone/>
            </a:pPr>
            <a:r>
              <a:t/>
            </a:r>
            <a:endParaRPr b="1" sz="1400">
              <a:solidFill>
                <a:srgbClr val="000000"/>
              </a:solidFill>
            </a:endParaRPr>
          </a:p>
          <a:p>
            <a:pPr indent="0" lvl="0" marL="0" rtl="0" algn="l">
              <a:lnSpc>
                <a:spcPct val="118000"/>
              </a:lnSpc>
              <a:spcBef>
                <a:spcPts val="0"/>
              </a:spcBef>
              <a:spcAft>
                <a:spcPts val="0"/>
              </a:spcAft>
              <a:buSzPts val="1400"/>
              <a:buNone/>
            </a:pPr>
            <a:r>
              <a:t/>
            </a:r>
            <a:endParaRPr b="1" sz="1400">
              <a:solidFill>
                <a:srgbClr val="000000"/>
              </a:solidFill>
            </a:endParaRPr>
          </a:p>
          <a:p>
            <a:pPr indent="0" lvl="0" marL="0" rtl="0" algn="l">
              <a:lnSpc>
                <a:spcPct val="118000"/>
              </a:lnSpc>
              <a:spcBef>
                <a:spcPts val="0"/>
              </a:spcBef>
              <a:spcAft>
                <a:spcPts val="0"/>
              </a:spcAft>
              <a:buSzPts val="1400"/>
              <a:buNone/>
            </a:pPr>
            <a:r>
              <a:rPr b="1" lang="es-ES" sz="1400">
                <a:solidFill>
                  <a:srgbClr val="000000"/>
                </a:solidFill>
              </a:rPr>
              <a:t>Tenha em conta, também, que os Princípios de Proteção aplicam-se a todos os setores e fases do ciclo do programa, desde a avaliação e análise inicial até à conceção, a implementação e a monitorização e a avaliação e a aprendizagem. Deve-se prestar atenção a cada passo destes princípios para se conseguir que se respeitem os direitos das pessoas.</a:t>
            </a:r>
            <a:endParaRPr/>
          </a:p>
          <a:p>
            <a:pPr indent="0" lvl="0" marL="0" rtl="0" algn="l">
              <a:lnSpc>
                <a:spcPct val="118000"/>
              </a:lnSpc>
              <a:spcBef>
                <a:spcPts val="0"/>
              </a:spcBef>
              <a:spcAft>
                <a:spcPts val="0"/>
              </a:spcAft>
              <a:buSzPts val="1400"/>
              <a:buNone/>
            </a:pPr>
            <a:r>
              <a:t/>
            </a:r>
            <a:endParaRPr sz="1400">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39" name="Google Shape;339;p4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18000"/>
              </a:lnSpc>
              <a:spcBef>
                <a:spcPts val="660"/>
              </a:spcBef>
              <a:spcAft>
                <a:spcPts val="0"/>
              </a:spcAft>
              <a:buSzPts val="1400"/>
              <a:buNone/>
            </a:pPr>
            <a:r>
              <a:rPr b="0" i="0" lang="es-ES" sz="1400" u="none" cap="none" strike="noStrike">
                <a:solidFill>
                  <a:schemeClr val="dk1"/>
                </a:solidFill>
                <a:latin typeface="Helvetica Neue"/>
                <a:ea typeface="Helvetica Neue"/>
                <a:cs typeface="Helvetica Neue"/>
                <a:sym typeface="Helvetica Neue"/>
              </a:rPr>
              <a:t>Para este exercício precisará ter os cartões previamente cortados. Imprima uma cópia dos documentos “word” (dois, no caso de grupos grandes). Cada um dos cartões pré cortados deverá ser distribuído por cada participante, juntamente com fita-cola para poderem fixá-los </a:t>
            </a:r>
            <a:r>
              <a:rPr lang="es-ES" sz="1400"/>
              <a:t>na</a:t>
            </a:r>
            <a:r>
              <a:rPr b="0" i="0" lang="es-ES" sz="1400" u="none" cap="none" strike="noStrike">
                <a:solidFill>
                  <a:schemeClr val="dk1"/>
                </a:solidFill>
                <a:latin typeface="Helvetica Neue"/>
                <a:ea typeface="Helvetica Neue"/>
                <a:cs typeface="Helvetica Neue"/>
                <a:sym typeface="Helvetica Neue"/>
              </a:rPr>
              <a:t> parede, no quadro branco ou no </a:t>
            </a:r>
            <a:r>
              <a:rPr b="0" i="1" lang="es-ES" sz="1400" u="none" cap="none" strike="noStrike">
                <a:solidFill>
                  <a:schemeClr val="dk1"/>
                </a:solidFill>
                <a:latin typeface="Helvetica Neue"/>
                <a:ea typeface="Helvetica Neue"/>
                <a:cs typeface="Helvetica Neue"/>
                <a:sym typeface="Helvetica Neue"/>
              </a:rPr>
              <a:t>flipchart</a:t>
            </a:r>
            <a:r>
              <a:rPr b="0" i="0" lang="es-ES" sz="1400" u="none" cap="none" strike="noStrike">
                <a:solidFill>
                  <a:schemeClr val="dk1"/>
                </a:solidFill>
                <a:latin typeface="Helvetica Neue"/>
                <a:ea typeface="Helvetica Neue"/>
                <a:cs typeface="Helvetica Neue"/>
                <a:sym typeface="Helvetica Neue"/>
              </a:rPr>
              <a:t> de folhas. Este deverá ser um exercício dinâmico – permita 5 minutos por cada grupo, e mais 10 minutos para o questionário, enquanto os participantes permanecem em pé diante do suporte. Utilize uma folha de respostas já preparada, para guiá-lo na revisão da organização das atividades nas colunas de cada princípio, realizada por cada grupo. Com base nos argumentos e nas propostas de cada grupo, a disposição de cada cartão pode mudar ou evoluir durante a atividade.  </a:t>
            </a:r>
            <a:br>
              <a:rPr b="0" i="0" lang="es-ES" sz="1400" u="none" cap="none" strike="noStrike">
                <a:solidFill>
                  <a:schemeClr val="dk1"/>
                </a:solidFill>
                <a:latin typeface="Helvetica Neue"/>
                <a:ea typeface="Helvetica Neue"/>
                <a:cs typeface="Helvetica Neue"/>
                <a:sym typeface="Helvetica Neue"/>
              </a:rPr>
            </a:br>
            <a:br>
              <a:rPr b="0" i="0" lang="es-ES" sz="1400" u="none" cap="none" strike="noStrike">
                <a:solidFill>
                  <a:schemeClr val="dk1"/>
                </a:solidFill>
                <a:latin typeface="Helvetica Neue"/>
                <a:ea typeface="Helvetica Neue"/>
                <a:cs typeface="Helvetica Neue"/>
                <a:sym typeface="Helvetica Neue"/>
              </a:rPr>
            </a:br>
            <a:r>
              <a:rPr b="0" i="0" lang="es-ES" sz="1400" u="none" cap="none" strike="noStrike">
                <a:solidFill>
                  <a:schemeClr val="dk1"/>
                </a:solidFill>
                <a:latin typeface="Helvetica Neue"/>
                <a:ea typeface="Helvetica Neue"/>
                <a:cs typeface="Helvetica Neue"/>
                <a:sym typeface="Helvetica Neue"/>
              </a:rPr>
              <a:t>Explique que há muitas atividades que podem ser feitas para alcançar outros objetivos de proteção (muitos mais do que os representados nos cartões preparados), e que os quatro princípios apoiam ou estão relacionados com diferentes atividades em diferentes direções. O foco principal deste exercício é ilustrar rapidamente diferentes atividades práticas relacionadas com proteção, e para mostrar como estão relacionadas com os quatro princípios. </a:t>
            </a:r>
            <a:br>
              <a:rPr b="0" i="0" lang="es-ES" sz="1400" u="none" cap="none" strike="noStrike">
                <a:solidFill>
                  <a:schemeClr val="dk1"/>
                </a:solidFill>
                <a:latin typeface="Helvetica Neue"/>
                <a:ea typeface="Helvetica Neue"/>
                <a:cs typeface="Helvetica Neue"/>
                <a:sym typeface="Helvetica Neue"/>
              </a:rPr>
            </a:br>
            <a:br>
              <a:rPr b="0" i="0" lang="es-ES" sz="1400" u="none" cap="none" strike="noStrike">
                <a:solidFill>
                  <a:schemeClr val="dk1"/>
                </a:solidFill>
                <a:latin typeface="Helvetica Neue"/>
                <a:ea typeface="Helvetica Neue"/>
                <a:cs typeface="Helvetica Neue"/>
                <a:sym typeface="Helvetica Neue"/>
              </a:rPr>
            </a:br>
            <a:r>
              <a:rPr b="1" i="0" lang="es-ES" sz="1400" u="none" cap="none" strike="noStrike">
                <a:solidFill>
                  <a:schemeClr val="dk1"/>
                </a:solidFill>
                <a:latin typeface="Helvetica Neue"/>
                <a:ea typeface="Helvetica Neue"/>
                <a:cs typeface="Helvetica Neue"/>
                <a:sym typeface="Helvetica Neue"/>
              </a:rPr>
              <a:t>Leve o questionário um passo </a:t>
            </a:r>
            <a:r>
              <a:rPr b="1" lang="es-ES" sz="1400"/>
              <a:t>à frente</a:t>
            </a:r>
            <a:r>
              <a:rPr b="1" i="0" lang="es-ES" sz="1400" u="none" cap="none" strike="noStrike">
                <a:solidFill>
                  <a:schemeClr val="dk1"/>
                </a:solidFill>
                <a:latin typeface="Helvetica Neue"/>
                <a:ea typeface="Helvetica Neue"/>
                <a:cs typeface="Helvetica Neue"/>
                <a:sym typeface="Helvetica Neue"/>
              </a:rPr>
              <a:t> para relacionar essas atividades, e consequentemente, os quatro Princípios de Proteção, com o ciclo de programa humanitário.</a:t>
            </a:r>
            <a:r>
              <a:rPr b="0" i="0" lang="es-ES" sz="1400" u="none" cap="none" strike="noStrike">
                <a:solidFill>
                  <a:schemeClr val="dk1"/>
                </a:solidFill>
                <a:latin typeface="Helvetica Neue"/>
                <a:ea typeface="Helvetica Neue"/>
                <a:cs typeface="Helvetica Neue"/>
                <a:sym typeface="Helvetica Neue"/>
              </a:rPr>
              <a:t> Pergunte que atividades suportam as diferentes etapas do ciclo:</a:t>
            </a:r>
            <a:br>
              <a:rPr b="0" i="0" lang="es-ES" sz="1400" u="none" cap="none" strike="noStrike">
                <a:solidFill>
                  <a:schemeClr val="dk1"/>
                </a:solidFill>
                <a:latin typeface="Helvetica Neue"/>
                <a:ea typeface="Helvetica Neue"/>
                <a:cs typeface="Helvetica Neue"/>
                <a:sym typeface="Helvetica Neue"/>
              </a:rPr>
            </a:br>
            <a:r>
              <a:rPr b="0" i="0" lang="es-ES" sz="1400" u="none" cap="none" strike="noStrike">
                <a:solidFill>
                  <a:schemeClr val="dk1"/>
                </a:solidFill>
                <a:latin typeface="Helvetica Neue"/>
                <a:ea typeface="Helvetica Neue"/>
                <a:cs typeface="Helvetica Neue"/>
                <a:sym typeface="Helvetica Neue"/>
              </a:rPr>
              <a:t>- Avaliação e análise</a:t>
            </a:r>
            <a:br>
              <a:rPr b="0" i="0" lang="es-ES" sz="1400" u="none" cap="none" strike="noStrike">
                <a:solidFill>
                  <a:schemeClr val="dk1"/>
                </a:solidFill>
                <a:latin typeface="Helvetica Neue"/>
                <a:ea typeface="Helvetica Neue"/>
                <a:cs typeface="Helvetica Neue"/>
                <a:sym typeface="Helvetica Neue"/>
              </a:rPr>
            </a:br>
            <a:r>
              <a:rPr b="0" i="0" lang="es-ES" sz="1400" u="none" cap="none" strike="noStrike">
                <a:solidFill>
                  <a:schemeClr val="dk1"/>
                </a:solidFill>
                <a:latin typeface="Helvetica Neue"/>
                <a:ea typeface="Helvetica Neue"/>
                <a:cs typeface="Helvetica Neue"/>
                <a:sym typeface="Helvetica Neue"/>
              </a:rPr>
              <a:t>- Desenvolvimento da estratégia</a:t>
            </a:r>
            <a:br>
              <a:rPr lang="es-ES" sz="1400"/>
            </a:br>
            <a:r>
              <a:rPr b="0" i="0" lang="es-ES" sz="1400" u="none" cap="none" strike="noStrike">
                <a:solidFill>
                  <a:schemeClr val="dk1"/>
                </a:solidFill>
                <a:latin typeface="Helvetica Neue"/>
                <a:ea typeface="Helvetica Neue"/>
                <a:cs typeface="Helvetica Neue"/>
                <a:sym typeface="Helvetica Neue"/>
              </a:rPr>
              <a:t>- Planeamento e conceção do programa</a:t>
            </a:r>
            <a:br>
              <a:rPr lang="es-ES" sz="1400"/>
            </a:br>
            <a:r>
              <a:rPr b="0" i="0" lang="es-ES" sz="1400" u="none" cap="none" strike="noStrike">
                <a:solidFill>
                  <a:schemeClr val="dk1"/>
                </a:solidFill>
                <a:latin typeface="Helvetica Neue"/>
                <a:ea typeface="Helvetica Neue"/>
                <a:cs typeface="Helvetica Neue"/>
                <a:sym typeface="Helvetica Neue"/>
              </a:rPr>
              <a:t>- Implementação e monitorização</a:t>
            </a:r>
            <a:br>
              <a:rPr b="0" i="0" lang="es-ES" sz="1400" u="none" cap="none" strike="noStrike">
                <a:solidFill>
                  <a:schemeClr val="dk1"/>
                </a:solidFill>
                <a:latin typeface="Helvetica Neue"/>
                <a:ea typeface="Helvetica Neue"/>
                <a:cs typeface="Helvetica Neue"/>
                <a:sym typeface="Helvetica Neue"/>
              </a:rPr>
            </a:br>
            <a:r>
              <a:rPr b="0" i="0" lang="es-ES" sz="1400" u="none" cap="none" strike="noStrike">
                <a:solidFill>
                  <a:schemeClr val="dk1"/>
                </a:solidFill>
                <a:latin typeface="Helvetica Neue"/>
                <a:ea typeface="Helvetica Neue"/>
                <a:cs typeface="Helvetica Neue"/>
                <a:sym typeface="Helvetica Neue"/>
              </a:rPr>
              <a:t>- Avaliação e aprendizagem</a:t>
            </a:r>
            <a:br>
              <a:rPr b="0" i="0" lang="es-ES" sz="1400" u="none" cap="none" strike="noStrike">
                <a:solidFill>
                  <a:schemeClr val="dk1"/>
                </a:solidFill>
                <a:latin typeface="Helvetica Neue"/>
                <a:ea typeface="Helvetica Neue"/>
                <a:cs typeface="Helvetica Neue"/>
                <a:sym typeface="Helvetica Neue"/>
              </a:rPr>
            </a:br>
            <a:br>
              <a:rPr b="0" i="0" lang="es-ES" sz="1400" u="none" cap="none" strike="noStrike">
                <a:solidFill>
                  <a:schemeClr val="dk1"/>
                </a:solidFill>
                <a:latin typeface="Helvetica Neue"/>
                <a:ea typeface="Helvetica Neue"/>
                <a:cs typeface="Helvetica Neue"/>
                <a:sym typeface="Helvetica Neue"/>
              </a:rPr>
            </a:br>
            <a:r>
              <a:rPr b="0" i="0" lang="es-ES" sz="1400" u="none" cap="none" strike="noStrike">
                <a:solidFill>
                  <a:schemeClr val="dk1"/>
                </a:solidFill>
                <a:latin typeface="Helvetica Neue"/>
                <a:ea typeface="Helvetica Neue"/>
                <a:cs typeface="Helvetica Neue"/>
                <a:sym typeface="Helvetica Neue"/>
              </a:rPr>
              <a:t>As atividades exemplificadas estarão perfeitamente enquadradas nessas categorias, particularmente na avaliação, planeamento e conceção do programa e implementação e monitorização. No entanto, nenhumas delas reflete claramente a etapa de avaliação e aprendizagem. </a:t>
            </a:r>
            <a:br>
              <a:rPr b="0" i="0" lang="es-ES" sz="1400" u="none" cap="none" strike="noStrike">
                <a:solidFill>
                  <a:schemeClr val="dk1"/>
                </a:solidFill>
                <a:latin typeface="Helvetica Neue"/>
                <a:ea typeface="Helvetica Neue"/>
                <a:cs typeface="Helvetica Neue"/>
                <a:sym typeface="Helvetica Neue"/>
              </a:rPr>
            </a:br>
            <a:r>
              <a:rPr b="0" i="0" lang="es-ES" sz="1400" u="none" cap="none" strike="noStrike">
                <a:solidFill>
                  <a:schemeClr val="dk1"/>
                </a:solidFill>
                <a:latin typeface="Helvetica Neue"/>
                <a:ea typeface="Helvetica Neue"/>
                <a:cs typeface="Helvetica Neue"/>
                <a:sym typeface="Helvetica Neue"/>
              </a:rPr>
              <a:t>Explique que a avaliação dos resultados da proteção, é a chave fundamental para uma aprendizagem organizacional genuína, e para encontrar as melhores formas de satisfazer as necessidades de proteção (A abordagem MEAL –</a:t>
            </a:r>
            <a:r>
              <a:rPr b="0" i="1" lang="es-ES" sz="1400" u="none" cap="none" strike="noStrike">
                <a:solidFill>
                  <a:schemeClr val="dk1"/>
                </a:solidFill>
                <a:latin typeface="Helvetica Neue"/>
                <a:ea typeface="Helvetica Neue"/>
                <a:cs typeface="Helvetica Neue"/>
                <a:sym typeface="Helvetica Neue"/>
              </a:rPr>
              <a:t> Monitoring, Evaluation, Accountability and Learnig</a:t>
            </a:r>
            <a:r>
              <a:rPr b="0" i="0" lang="es-ES" sz="1400" u="none" cap="none" strike="noStrike">
                <a:solidFill>
                  <a:schemeClr val="dk1"/>
                </a:solidFill>
                <a:latin typeface="Helvetica Neue"/>
                <a:ea typeface="Helvetica Neue"/>
                <a:cs typeface="Helvetica Neue"/>
                <a:sym typeface="Helvetica Neue"/>
              </a:rPr>
              <a:t>/Monitorização, Avaliação, Prestação de Contas e Aprendizagem)  é introduzida na sessão STP 14: Esfera e MEAL .</a:t>
            </a:r>
            <a:endParaRPr sz="140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62" name="Google Shape;362;p3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S" sz="1400"/>
              <a:t>Este diapositivo mostra um breve resumo de atividades específicas que os especialistas em proteção costumam conceber e implementar como parte dos programas de proteção. Pergunte brevemente se há no grupo algum oficial ou especialista de proteção. Dedique um momento para pedir-lhes que descrevam brevemente os tipos de atividades em que participam frequentemente.</a:t>
            </a:r>
            <a:endParaRPr sz="1400"/>
          </a:p>
          <a:p>
            <a:pPr indent="0" lvl="0" marL="0" rtl="0" algn="l">
              <a:lnSpc>
                <a:spcPct val="118000"/>
              </a:lnSpc>
              <a:spcBef>
                <a:spcPts val="420"/>
              </a:spcBef>
              <a:spcAft>
                <a:spcPts val="0"/>
              </a:spcAft>
              <a:buSzPts val="1400"/>
              <a:buNone/>
            </a:pPr>
            <a:r>
              <a:t/>
            </a:r>
            <a:endParaRPr sz="1400"/>
          </a:p>
          <a:p>
            <a:pPr indent="0" lvl="0" marL="0" rtl="0" algn="l">
              <a:lnSpc>
                <a:spcPct val="118000"/>
              </a:lnSpc>
              <a:spcBef>
                <a:spcPts val="420"/>
              </a:spcBef>
              <a:spcAft>
                <a:spcPts val="0"/>
              </a:spcAft>
              <a:buSzPts val="1400"/>
              <a:buNone/>
            </a:pPr>
            <a:r>
              <a:rPr lang="es-ES" sz="1400"/>
              <a:t>Ressalte o facto, de que embora seja correto que todos os envolvidos na resposta devem conhecer e incorporar as inquietudes sobre proteção na sua tarefa, existem especialistas de proteção que vão além e servem como recursos valiosos na resposta humanitária geral. Dedique um momento para entender da melhor maneira as atividades e as normas concebidas pelos especialistas, para ter uma perspetiva útil de todas as pessoas que prestam auxílio, sem importar a sua experiência ou deveres oficiais.</a:t>
            </a:r>
            <a:endParaRPr sz="140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69" name="Google Shape;369;p3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S" sz="1400">
                <a:latin typeface="Helvetica Neue"/>
                <a:ea typeface="Helvetica Neue"/>
                <a:cs typeface="Helvetica Neue"/>
                <a:sym typeface="Helvetica Neue"/>
              </a:rPr>
              <a:t>Esta é uma visão geral do apêndice des</a:t>
            </a:r>
            <a:r>
              <a:rPr lang="es-ES" sz="1400"/>
              <a:t>t</a:t>
            </a:r>
            <a:r>
              <a:rPr lang="es-ES" sz="1400">
                <a:latin typeface="Helvetica Neue"/>
                <a:ea typeface="Helvetica Neue"/>
                <a:cs typeface="Helvetica Neue"/>
                <a:sym typeface="Helvetica Neue"/>
              </a:rPr>
              <a:t>e capítulo no Manual Esfera que se encontra na</a:t>
            </a:r>
            <a:r>
              <a:rPr lang="es-ES" sz="1400"/>
              <a:t> página 47</a:t>
            </a:r>
            <a:r>
              <a:rPr lang="es-ES" sz="1400">
                <a:latin typeface="Helvetica Neue"/>
                <a:ea typeface="Helvetica Neue"/>
                <a:cs typeface="Helvetica Neue"/>
                <a:sym typeface="Helvetica Neue"/>
              </a:rPr>
              <a:t>. Leia o texto detidamente e faça o </a:t>
            </a:r>
            <a:r>
              <a:rPr i="1" lang="es-ES" sz="1400">
                <a:latin typeface="Helvetica Neue"/>
                <a:ea typeface="Helvetica Neue"/>
                <a:cs typeface="Helvetica Neue"/>
                <a:sym typeface="Helvetica Neue"/>
              </a:rPr>
              <a:t>download</a:t>
            </a:r>
            <a:r>
              <a:rPr lang="es-ES" sz="1400">
                <a:latin typeface="Helvetica Neue"/>
                <a:ea typeface="Helvetica Neue"/>
                <a:cs typeface="Helvetica Neue"/>
                <a:sym typeface="Helvetica Neue"/>
              </a:rPr>
              <a:t> do resumo do documento “Normativa Profesional Relativa a la Labor de Protección” e estude-</a:t>
            </a:r>
            <a:r>
              <a:rPr lang="es-ES" sz="1400"/>
              <a:t>o</a:t>
            </a:r>
            <a:r>
              <a:rPr lang="es-ES" sz="1400">
                <a:latin typeface="Helvetica Neue"/>
                <a:ea typeface="Helvetica Neue"/>
                <a:cs typeface="Helvetica Neue"/>
                <a:sym typeface="Helvetica Neue"/>
              </a:rPr>
              <a:t> antes da sessão.</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76" name="Google Shape;376;p3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S" sz="1400">
                <a:solidFill>
                  <a:srgbClr val="000000"/>
                </a:solidFill>
              </a:rPr>
              <a:t>Este documento é organizado de forma semelhante às normas da Esfera, pois consiste em normas e diretrizes, e ambos os documentos têm referências mutuamente reforçadas.  Por favor, note que tanto as versões completas quanto abreviadas estão disponíveis para </a:t>
            </a:r>
            <a:r>
              <a:rPr i="1" lang="es-ES" sz="1400">
                <a:solidFill>
                  <a:srgbClr val="000000"/>
                </a:solidFill>
              </a:rPr>
              <a:t>download</a:t>
            </a:r>
            <a:r>
              <a:rPr lang="es-ES" sz="1400">
                <a:solidFill>
                  <a:srgbClr val="000000"/>
                </a:solidFill>
              </a:rPr>
              <a:t> gratuito em shop.icrc.org/e-books.</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85" name="Google Shape;385;p3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S" sz="1400"/>
              <a:t>NOTA: assegure-se de que terá ao menos mais 25 minutos nesta sessão. Caso contrário comece a concluí-la. Os folhetos do estudo de caso incluem instruções e uma solução, razão pela qual pode enviá-lo como tarefa.</a:t>
            </a:r>
            <a:endParaRPr/>
          </a:p>
          <a:p>
            <a:pPr indent="0" lvl="0" marL="0" rtl="0" algn="l">
              <a:lnSpc>
                <a:spcPct val="118000"/>
              </a:lnSpc>
              <a:spcBef>
                <a:spcPts val="420"/>
              </a:spcBef>
              <a:spcAft>
                <a:spcPts val="0"/>
              </a:spcAft>
              <a:buSzPts val="1400"/>
              <a:buNone/>
            </a:pPr>
            <a:r>
              <a:t/>
            </a:r>
            <a:endParaRPr sz="1400"/>
          </a:p>
          <a:p>
            <a:pPr indent="0" lvl="0" marL="0" rtl="0" algn="l">
              <a:lnSpc>
                <a:spcPct val="118000"/>
              </a:lnSpc>
              <a:spcBef>
                <a:spcPts val="420"/>
              </a:spcBef>
              <a:spcAft>
                <a:spcPts val="0"/>
              </a:spcAft>
              <a:buSzPts val="1400"/>
              <a:buNone/>
            </a:pPr>
            <a:r>
              <a:rPr lang="es-ES" sz="1400"/>
              <a:t>Reparta o estudo de caso a cada participante. Peça-lhes que o leiam e respondam às perguntas. Ressalte que este é um trabalho individual e não um debate, e incentive os participantes a escrever as suas respostas, como preparação para um debate posterior sobre o caso e os quatro Princípios de Proteção.</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94" name="Google Shape;394;p4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S" sz="1400">
                <a:solidFill>
                  <a:srgbClr val="000000"/>
                </a:solidFill>
              </a:rPr>
              <a:t>Essas perguntas podem ser encontradas no folheto do mini caso. Faça as perguntas uma a uma e peça voluntários para respondê-las no debate. À medida que forem respondendo, destaque o Princípio que cada resposta reflete.  </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es-ES" sz="1400">
                <a:solidFill>
                  <a:srgbClr val="000000"/>
                </a:solidFill>
              </a:rPr>
              <a:t>Depois de terem respondido as primeiras 4 perguntas, peça-lhes para lerem o verso do folheto em que se encontra a verdadeira resposta para a situação. Após alguns minutos, apresente a quinta pergunta e questione quais aspetos dos quatro princípios estão refletidos na resposta na Tailândia.  </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0"/>
              </a:spcBef>
              <a:spcAft>
                <a:spcPts val="0"/>
              </a:spcAft>
              <a:buSzPts val="1400"/>
              <a:buNone/>
            </a:pPr>
            <a:r>
              <a:rPr lang="es-ES" sz="1400">
                <a:solidFill>
                  <a:srgbClr val="000000"/>
                </a:solidFill>
              </a:rPr>
              <a:t>Dê aos participantes alguns minutos para refletir e comentar em grupo. Isso vai levar alguns minutos. Embora o caso seja breve, aborda muitos temas que podem ser tratados em profundidade. Como facilitador, o desafio é orientar cuidadosamente o debate para uma reflexão sobre a aplicação dos 4 Princípios, em vez de uma extensa discussão sobre normas tradicionais, vantagens e desvantagens de diferentes abordagens, etc.</a:t>
            </a:r>
            <a:endParaRPr/>
          </a:p>
          <a:p>
            <a:pPr indent="0" lvl="0" marL="0" rtl="0" algn="l">
              <a:lnSpc>
                <a:spcPct val="118000"/>
              </a:lnSpc>
              <a:spcBef>
                <a:spcPts val="0"/>
              </a:spcBef>
              <a:spcAft>
                <a:spcPts val="0"/>
              </a:spcAft>
              <a:buSzPts val="1400"/>
              <a:buNone/>
            </a:pPr>
            <a:r>
              <a:t/>
            </a:r>
            <a:endParaRPr sz="1400">
              <a:solidFill>
                <a:srgbClr val="000000"/>
              </a:solidFill>
            </a:endParaRPr>
          </a:p>
          <a:p>
            <a:pPr indent="0" lvl="0" marL="0" rtl="0" algn="l">
              <a:lnSpc>
                <a:spcPct val="118000"/>
              </a:lnSpc>
              <a:spcBef>
                <a:spcPts val="420"/>
              </a:spcBef>
              <a:spcAft>
                <a:spcPts val="0"/>
              </a:spcAft>
              <a:buSzPts val="1400"/>
              <a:buNone/>
            </a:pPr>
            <a:r>
              <a:t/>
            </a:r>
            <a:endParaRPr sz="1400"/>
          </a:p>
          <a:p>
            <a:pPr indent="0" lvl="0" marL="0" rtl="0" algn="l">
              <a:lnSpc>
                <a:spcPct val="118000"/>
              </a:lnSpc>
              <a:spcBef>
                <a:spcPts val="420"/>
              </a:spcBef>
              <a:spcAft>
                <a:spcPts val="0"/>
              </a:spcAft>
              <a:buSzPts val="1400"/>
              <a:buNone/>
            </a:pPr>
            <a:r>
              <a:t/>
            </a:r>
            <a:endParaRPr sz="1400"/>
          </a:p>
          <a:p>
            <a:pPr indent="0" lvl="0" marL="0" rtl="0" algn="l">
              <a:lnSpc>
                <a:spcPct val="118000"/>
              </a:lnSpc>
              <a:spcBef>
                <a:spcPts val="0"/>
              </a:spcBef>
              <a:spcAft>
                <a:spcPts val="0"/>
              </a:spcAft>
              <a:buSzPts val="1400"/>
              <a:buNone/>
            </a:pPr>
            <a:r>
              <a:t/>
            </a:r>
            <a:endParaRPr sz="1400">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p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02" name="Google Shape;402;p5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18000"/>
              </a:lnSpc>
              <a:spcBef>
                <a:spcPts val="660"/>
              </a:spcBef>
              <a:spcAft>
                <a:spcPts val="0"/>
              </a:spcAft>
              <a:buSzPts val="1400"/>
              <a:buNone/>
            </a:pPr>
            <a:r>
              <a:rPr b="0" i="0" lang="es-ES" sz="1400" u="none" cap="none" strike="noStrike">
                <a:solidFill>
                  <a:schemeClr val="dk1"/>
                </a:solidFill>
                <a:latin typeface="Helvetica Neue"/>
                <a:ea typeface="Helvetica Neue"/>
                <a:cs typeface="Helvetica Neue"/>
                <a:sym typeface="Helvetica Neue"/>
              </a:rPr>
              <a:t>Incentive os participantes a rever e a refletir </a:t>
            </a:r>
            <a:r>
              <a:rPr lang="es-ES" sz="1400"/>
              <a:t>sobre</a:t>
            </a:r>
            <a:r>
              <a:rPr b="0" i="0" lang="es-ES" sz="1400" u="none" cap="none" strike="noStrike">
                <a:solidFill>
                  <a:schemeClr val="dk1"/>
                </a:solidFill>
                <a:latin typeface="Helvetica Neue"/>
                <a:ea typeface="Helvetica Neue"/>
                <a:cs typeface="Helvetica Neue"/>
                <a:sym typeface="Helvetica Neue"/>
              </a:rPr>
              <a:t> imagens que foram desenhadas, o exercício de correspondência das atividades práticas de apoio a cada princípio, e no debate do mini caso de estudo da Tailândia.</a:t>
            </a:r>
            <a:br>
              <a:rPr b="0" i="0" lang="es-ES" sz="1400" u="none" cap="none" strike="noStrike">
                <a:solidFill>
                  <a:schemeClr val="dk1"/>
                </a:solidFill>
                <a:latin typeface="Helvetica Neue"/>
                <a:ea typeface="Helvetica Neue"/>
                <a:cs typeface="Helvetica Neue"/>
                <a:sym typeface="Helvetica Neue"/>
              </a:rPr>
            </a:br>
            <a:br>
              <a:rPr b="0" i="0" lang="es-ES" sz="1400" u="none" cap="none" strike="noStrike">
                <a:solidFill>
                  <a:schemeClr val="dk1"/>
                </a:solidFill>
                <a:latin typeface="Helvetica Neue"/>
                <a:ea typeface="Helvetica Neue"/>
                <a:cs typeface="Helvetica Neue"/>
                <a:sym typeface="Helvetica Neue"/>
              </a:rPr>
            </a:br>
            <a:r>
              <a:rPr b="0" i="0" lang="es-ES" sz="1400" u="none" cap="none" strike="noStrike">
                <a:solidFill>
                  <a:schemeClr val="dk1"/>
                </a:solidFill>
                <a:latin typeface="Helvetica Neue"/>
                <a:ea typeface="Helvetica Neue"/>
                <a:cs typeface="Helvetica Neue"/>
                <a:sym typeface="Helvetica Neue"/>
              </a:rPr>
              <a:t>Peça a voluntários da assembleia para descreverem um dos quatro princípios nas suas próprias palavras. Peça apenas um princípio por cada voluntário.</a:t>
            </a:r>
            <a:br>
              <a:rPr b="0" i="0" lang="es-ES" sz="1400" u="none" cap="none" strike="noStrike">
                <a:solidFill>
                  <a:schemeClr val="dk1"/>
                </a:solidFill>
                <a:latin typeface="Helvetica Neue"/>
                <a:ea typeface="Helvetica Neue"/>
                <a:cs typeface="Helvetica Neue"/>
                <a:sym typeface="Helvetica Neue"/>
              </a:rPr>
            </a:br>
            <a:br>
              <a:rPr b="0" i="0" lang="es-ES" sz="1400" u="none" cap="none" strike="noStrike">
                <a:solidFill>
                  <a:schemeClr val="dk1"/>
                </a:solidFill>
                <a:latin typeface="Helvetica Neue"/>
                <a:ea typeface="Helvetica Neue"/>
                <a:cs typeface="Helvetica Neue"/>
                <a:sym typeface="Helvetica Neue"/>
              </a:rPr>
            </a:br>
            <a:r>
              <a:rPr b="0" i="0" lang="es-ES" sz="1400" u="none" cap="none" strike="noStrike">
                <a:solidFill>
                  <a:schemeClr val="dk1"/>
                </a:solidFill>
                <a:latin typeface="Helvetica Neue"/>
                <a:ea typeface="Helvetica Neue"/>
                <a:cs typeface="Helvetica Neue"/>
                <a:sym typeface="Helvetica Neue"/>
              </a:rPr>
              <a:t>Depois dos participantes terem dado as suas descrições para os princípios, indique que há muitos mais recursos disponíveis para o estudo e a aplicação da proteção. O GPC (</a:t>
            </a:r>
            <a:r>
              <a:rPr b="0" i="1" lang="es-ES" sz="1400" u="none" cap="none" strike="noStrike">
                <a:solidFill>
                  <a:schemeClr val="dk1"/>
                </a:solidFill>
                <a:latin typeface="Helvetica Neue"/>
                <a:ea typeface="Helvetica Neue"/>
                <a:cs typeface="Helvetica Neue"/>
                <a:sym typeface="Helvetica Neue"/>
              </a:rPr>
              <a:t>Global Protection Cluster</a:t>
            </a:r>
            <a:r>
              <a:rPr b="0" i="0" lang="es-ES" sz="1400" u="none" cap="none" strike="noStrike">
                <a:solidFill>
                  <a:schemeClr val="dk1"/>
                </a:solidFill>
                <a:latin typeface="Helvetica Neue"/>
                <a:ea typeface="Helvetica Neue"/>
                <a:cs typeface="Helvetica Neue"/>
                <a:sym typeface="Helvetica Neue"/>
              </a:rPr>
              <a:t>) oferece uma boa seleção de orientações que são igualmente previstas na comunidade de resposta humanitária. </a:t>
            </a:r>
            <a:r>
              <a:rPr lang="es-ES" sz="1400"/>
              <a:t>D</a:t>
            </a:r>
            <a:r>
              <a:rPr b="0" i="0" lang="es-ES" sz="1400" u="none" cap="none" strike="noStrike">
                <a:solidFill>
                  <a:schemeClr val="dk1"/>
                </a:solidFill>
                <a:latin typeface="Helvetica Neue"/>
                <a:ea typeface="Helvetica Neue"/>
                <a:cs typeface="Helvetica Neue"/>
                <a:sym typeface="Helvetica Neue"/>
              </a:rPr>
              <a:t>everá revê-lo previamente à sessão de forma a explicar melhor o que pode ser encontrado. </a:t>
            </a:r>
            <a:br>
              <a:rPr b="0" i="0" lang="es-ES" sz="1400" u="none" cap="none" strike="noStrike">
                <a:solidFill>
                  <a:schemeClr val="dk1"/>
                </a:solidFill>
                <a:latin typeface="Helvetica Neue"/>
                <a:ea typeface="Helvetica Neue"/>
                <a:cs typeface="Helvetica Neue"/>
                <a:sym typeface="Helvetica Neue"/>
              </a:rPr>
            </a:br>
            <a:br>
              <a:rPr b="0" i="0" lang="es-ES" sz="1400" u="none" cap="none" strike="noStrike">
                <a:solidFill>
                  <a:schemeClr val="dk1"/>
                </a:solidFill>
                <a:latin typeface="Helvetica Neue"/>
                <a:ea typeface="Helvetica Neue"/>
                <a:cs typeface="Helvetica Neue"/>
                <a:sym typeface="Helvetica Neue"/>
              </a:rPr>
            </a:br>
            <a:r>
              <a:rPr b="0" i="0" lang="es-ES" sz="1400" u="none" cap="none" strike="noStrike">
                <a:solidFill>
                  <a:schemeClr val="dk1"/>
                </a:solidFill>
                <a:latin typeface="Helvetica Neue"/>
                <a:ea typeface="Helvetica Neue"/>
                <a:cs typeface="Helvetica Neue"/>
                <a:sym typeface="Helvetica Neue"/>
              </a:rPr>
              <a:t>Veja </a:t>
            </a:r>
            <a:r>
              <a:rPr lang="es-ES" sz="1400"/>
              <a:t>http://www.globalprotectioncluster.org/themes/protection-mainstreaming/</a:t>
            </a:r>
            <a:endParaRPr sz="1400"/>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p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09" name="Google Shape;409;p4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S" sz="1400"/>
              <a:t>Reveja os pontos-chave e peça aos participantes que façam as observações ou os comentários que tenham extraído da sessão. </a:t>
            </a:r>
            <a:endParaRPr sz="1400"/>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c3ada2fe3c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16" name="Google Shape;416;gc3ada2fe3c_0_0:notes"/>
          <p:cNvSpPr txBox="1"/>
          <p:nvPr>
            <p:ph idx="1" type="body"/>
          </p:nvPr>
        </p:nvSpPr>
        <p:spPr>
          <a:xfrm>
            <a:off x="914711" y="4344025"/>
            <a:ext cx="5028600" cy="4114500"/>
          </a:xfrm>
          <a:prstGeom prst="rect">
            <a:avLst/>
          </a:prstGeom>
          <a:noFill/>
          <a:ln>
            <a:noFill/>
          </a:ln>
        </p:spPr>
        <p:txBody>
          <a:bodyPr anchorCtr="0" anchor="t" bIns="45650" lIns="91325" spcFirstLastPara="1" rIns="91325" wrap="square" tIns="45650">
            <a:noAutofit/>
          </a:bodyPr>
          <a:lstStyle/>
          <a:p>
            <a:pPr indent="0" lvl="0" marL="0" rtl="0" algn="l">
              <a:lnSpc>
                <a:spcPct val="118000"/>
              </a:lnSpc>
              <a:spcBef>
                <a:spcPts val="0"/>
              </a:spcBef>
              <a:spcAft>
                <a:spcPts val="0"/>
              </a:spcAft>
              <a:buSzPts val="1400"/>
              <a:buNone/>
            </a:pPr>
            <a:r>
              <a:t/>
            </a:r>
            <a:endParaRPr sz="140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7af95441d8_0_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31" name="Google Shape;231;g7af95441d8_0_5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s-ES" sz="1400"/>
              <a:t>Reveja os objetivos da aprendizagem, e ressalte o facto de que alguns objetivos desta sessão visam aumentar o conhecimento dos participantes quanto ao que o Manual Esfera menciona sobre proteção, mas outros também referem-se a reforçar ou mudar a atitude dos participantes com respeito à natureza e à importância das atividades de proteção na resposta humanitária - sem considerar a sua área de trabalho, experiência ou antecedentes. </a:t>
            </a:r>
            <a:br>
              <a:rPr lang="es-ES" sz="1400"/>
            </a:br>
            <a:br>
              <a:rPr lang="es-ES" sz="1400"/>
            </a:br>
            <a:endParaRPr sz="1400"/>
          </a:p>
          <a:p>
            <a:pPr indent="0" lvl="0" marL="0" rtl="0" algn="l">
              <a:lnSpc>
                <a:spcPct val="118000"/>
              </a:lnSpc>
              <a:spcBef>
                <a:spcPts val="0"/>
              </a:spcBef>
              <a:spcAft>
                <a:spcPts val="0"/>
              </a:spcAft>
              <a:buSzPts val="1400"/>
              <a:buNone/>
            </a:pPr>
            <a:r>
              <a:t/>
            </a:r>
            <a:endParaRPr sz="1400">
              <a:solidFill>
                <a:srgbClr val="FF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38" name="Google Shape;238;p1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S" sz="1400"/>
              <a:t>Peça ao grupo uma definição de proteção.</a:t>
            </a:r>
            <a:endParaRPr/>
          </a:p>
          <a:p>
            <a:pPr indent="0" lvl="0" marL="0" rtl="0" algn="l">
              <a:lnSpc>
                <a:spcPct val="118000"/>
              </a:lnSpc>
              <a:spcBef>
                <a:spcPts val="420"/>
              </a:spcBef>
              <a:spcAft>
                <a:spcPts val="0"/>
              </a:spcAft>
              <a:buSzPts val="1400"/>
              <a:buNone/>
            </a:pPr>
            <a:r>
              <a:rPr lang="es-ES" sz="1400"/>
              <a:t>Compare as definições dos participantes com esta e indique que está baseada no </a:t>
            </a:r>
            <a:r>
              <a:rPr b="1" lang="es-ES" sz="1400"/>
              <a:t>“pleno respeito às pessoas” </a:t>
            </a:r>
            <a:r>
              <a:rPr b="0" lang="es-ES" sz="1400"/>
              <a:t>e na legislação. Em termos gerais isso implica leis internacionais de direito, direito humanitário e direito de refugiados, assim como todas as leis nacionais relevantes. </a:t>
            </a:r>
            <a:endParaRPr b="0" sz="140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45" name="Google Shape;245;p1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S" sz="1400"/>
              <a:t>Este é um diapositivo animado. À medida que aparecer cada foto, pergunte que tipo de necessidade de proteção cada grupo de pessoas tem. As respostas serão variadas, e cada imagem e grupo descrito deveria dar lugar a novas ideias de necessidades de proteção. Isto é, a primeira imagem pode ser no norte do Quénia. Além de problemas de água potável, poderia ocorrer que as pessoas (inclusive mulheres e crianças) passem demasiado tempo a filtrar a areia da água, e que a viagem de regresso aos seus lares seja longa.</a:t>
            </a:r>
            <a:endParaRPr/>
          </a:p>
          <a:p>
            <a:pPr indent="0" lvl="0" marL="0" rtl="0" algn="l">
              <a:lnSpc>
                <a:spcPct val="118000"/>
              </a:lnSpc>
              <a:spcBef>
                <a:spcPts val="420"/>
              </a:spcBef>
              <a:spcAft>
                <a:spcPts val="0"/>
              </a:spcAft>
              <a:buSzPts val="1400"/>
              <a:buNone/>
            </a:pPr>
            <a:r>
              <a:t/>
            </a:r>
            <a:endParaRPr sz="1400"/>
          </a:p>
          <a:p>
            <a:pPr indent="0" lvl="0" marL="0" rtl="0" algn="l">
              <a:lnSpc>
                <a:spcPct val="118000"/>
              </a:lnSpc>
              <a:spcBef>
                <a:spcPts val="420"/>
              </a:spcBef>
              <a:spcAft>
                <a:spcPts val="0"/>
              </a:spcAft>
              <a:buSzPts val="1400"/>
              <a:buNone/>
            </a:pPr>
            <a:r>
              <a:rPr lang="es-ES" sz="1400"/>
              <a:t>Uma vez que termine com os 4 grupos, resuma </a:t>
            </a:r>
            <a:r>
              <a:rPr lang="es-ES" sz="1400">
                <a:solidFill>
                  <a:srgbClr val="000000"/>
                </a:solidFill>
              </a:rPr>
              <a:t>os principais pont</a:t>
            </a:r>
            <a:r>
              <a:rPr lang="es-ES" sz="1400"/>
              <a:t>os:</a:t>
            </a:r>
            <a:endParaRPr/>
          </a:p>
          <a:p>
            <a:pPr indent="0" lvl="0" marL="0" rtl="0" algn="l">
              <a:lnSpc>
                <a:spcPct val="118000"/>
              </a:lnSpc>
              <a:spcBef>
                <a:spcPts val="420"/>
              </a:spcBef>
              <a:spcAft>
                <a:spcPts val="0"/>
              </a:spcAft>
              <a:buSzPts val="1400"/>
              <a:buNone/>
            </a:pPr>
            <a:r>
              <a:rPr b="1" lang="es-ES" sz="1400"/>
              <a:t>É necessário que a proteção aumente em situações de resposta humanitária, que podem variar a depender do contexto.</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68" name="Google Shape;268;p1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S" sz="1400"/>
              <a:t>Esta é uma revisão dos pontos fundamentais da Carta Humanitária e ressalta a relação entre os Princípios de Proteção e a Carta Humanitária. Se reviu a Carta Humanitária numa sessão anterior, este estudo deve ser breve – os participantes deveriam responder antes que apresente a animação do diapositivo. Se esta é uma sessão independente, este passo requererá alguns minutos e você deverá pedir aos participantes que revejam brevemente o texto-chave no Manual Esfera – ver página 31.</a:t>
            </a:r>
            <a:endParaRPr sz="1400"/>
          </a:p>
          <a:p>
            <a:pPr indent="0" lvl="0" marL="0" rtl="0" algn="l">
              <a:lnSpc>
                <a:spcPct val="118000"/>
              </a:lnSpc>
              <a:spcBef>
                <a:spcPts val="420"/>
              </a:spcBef>
              <a:spcAft>
                <a:spcPts val="0"/>
              </a:spcAft>
              <a:buSzPts val="1400"/>
              <a:buNone/>
            </a:pPr>
            <a:r>
              <a:t/>
            </a:r>
            <a:endParaRPr sz="140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77" name="Google Shape;277;p1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S" sz="1400"/>
              <a:t>Você também pode sugerir aos participantes que consultem a página 36 do Manual para rever este diagrama.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84" name="Google Shape;284;p1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S" sz="1400"/>
              <a:t>Antes de utilizar a animação para apresentar os quatro princípios, peça aos participantes para partilharem as suas ideias sobre quem é ou não um agente humanitário.</a:t>
            </a:r>
            <a:endParaRPr/>
          </a:p>
          <a:p>
            <a:pPr indent="0" lvl="0" marL="0" rtl="0" algn="l">
              <a:lnSpc>
                <a:spcPct val="118000"/>
              </a:lnSpc>
              <a:spcBef>
                <a:spcPts val="420"/>
              </a:spcBef>
              <a:spcAft>
                <a:spcPts val="0"/>
              </a:spcAft>
              <a:buSzPts val="1400"/>
              <a:buNone/>
            </a:pPr>
            <a:r>
              <a:t/>
            </a:r>
            <a:endParaRPr sz="1400"/>
          </a:p>
          <a:p>
            <a:pPr indent="0" lvl="0" marL="0" rtl="0" algn="l">
              <a:lnSpc>
                <a:spcPct val="118000"/>
              </a:lnSpc>
              <a:spcBef>
                <a:spcPts val="420"/>
              </a:spcBef>
              <a:spcAft>
                <a:spcPts val="0"/>
              </a:spcAft>
              <a:buSzPts val="1400"/>
              <a:buNone/>
            </a:pPr>
            <a:r>
              <a:rPr lang="es-ES" sz="1400"/>
              <a:t>Uma definição útil respaldada pela Esfera é de que “os agentes humanitários são uma ampla gama de pessoas, organizações, agências e redes interinstitucionais que se articulam </a:t>
            </a:r>
            <a:r>
              <a:rPr b="1" lang="es-ES" sz="1400"/>
              <a:t>para permitir que a assistência humanitária chegue </a:t>
            </a:r>
            <a:r>
              <a:rPr lang="es-ES" sz="1400"/>
              <a:t>aos lugares e às pessoas que dela necessitam” (</a:t>
            </a:r>
            <a:r>
              <a:rPr lang="es-ES" sz="1400" u="sng">
                <a:solidFill>
                  <a:schemeClr val="hlink"/>
                </a:solidFill>
                <a:hlinkClick r:id="rId2"/>
              </a:rPr>
              <a:t>https://www.humanitariancoalition.ca/the-humanitarian-system</a:t>
            </a:r>
            <a:r>
              <a:rPr lang="es-ES" sz="1400"/>
              <a:t>, em inglês). Isso inclui tanto os agentes humanitários “tradicionais” como os “não tradicionais”. Exemplos de agentes humanitários não tradicionais poderiam incluir o exército, o setor privado (inclusive companhias de logística como a DHL e companhias aéreas), membros da comunidade e as populações afetadas – essencialmente aqueles que não trabalham no setor humanitário, mas são essenciais para canalizar a assistência. Enquanto a NHE enfoca mais os agentes tradicionais, os Princípios de Proteção são para todos.</a:t>
            </a:r>
            <a:endParaRPr sz="1400"/>
          </a:p>
          <a:p>
            <a:pPr indent="0" lvl="0" marL="0" rtl="0" algn="l">
              <a:lnSpc>
                <a:spcPct val="118000"/>
              </a:lnSpc>
              <a:spcBef>
                <a:spcPts val="420"/>
              </a:spcBef>
              <a:spcAft>
                <a:spcPts val="0"/>
              </a:spcAft>
              <a:buSzPts val="1400"/>
              <a:buNone/>
            </a:pPr>
            <a:r>
              <a:t/>
            </a:r>
            <a:endParaRPr sz="1400"/>
          </a:p>
          <a:p>
            <a:pPr indent="0" lvl="0" marL="0" rtl="0" algn="l">
              <a:lnSpc>
                <a:spcPct val="118000"/>
              </a:lnSpc>
              <a:spcBef>
                <a:spcPts val="420"/>
              </a:spcBef>
              <a:spcAft>
                <a:spcPts val="0"/>
              </a:spcAft>
              <a:buSzPts val="1400"/>
              <a:buNone/>
            </a:pPr>
            <a:r>
              <a:rPr lang="es-ES" sz="1400"/>
              <a:t>Este diapositivo dá uma oportunidade de rever o texto básico dos princípios de uma só vez. Não mude de diapositivo até que todos o tenham lido. Em alguns minutos, resuma os elementos básicos de cada um para ressaltar os aspetos únicos de cada princípio:</a:t>
            </a:r>
            <a:endParaRPr/>
          </a:p>
          <a:p>
            <a:pPr indent="-457200" lvl="0" marL="457200" rtl="0" algn="l">
              <a:lnSpc>
                <a:spcPct val="118000"/>
              </a:lnSpc>
              <a:spcBef>
                <a:spcPts val="420"/>
              </a:spcBef>
              <a:spcAft>
                <a:spcPts val="0"/>
              </a:spcAft>
              <a:buClr>
                <a:schemeClr val="dk1"/>
              </a:buClr>
              <a:buSzPts val="1400"/>
              <a:buFont typeface="Helvetica Neue"/>
              <a:buAutoNum type="arabicPeriod"/>
            </a:pPr>
            <a:r>
              <a:rPr b="1" lang="es-ES" sz="1400"/>
              <a:t>Segurança, dignidade, direitos das pessoas e evitar expô-las a danos</a:t>
            </a:r>
            <a:endParaRPr b="1" sz="1400"/>
          </a:p>
          <a:p>
            <a:pPr indent="-457200" lvl="0" marL="457200" rtl="0" algn="l">
              <a:lnSpc>
                <a:spcPct val="118000"/>
              </a:lnSpc>
              <a:spcBef>
                <a:spcPts val="420"/>
              </a:spcBef>
              <a:spcAft>
                <a:spcPts val="0"/>
              </a:spcAft>
              <a:buClr>
                <a:schemeClr val="dk1"/>
              </a:buClr>
              <a:buSzPts val="1400"/>
              <a:buFont typeface="Helvetica Neue"/>
              <a:buAutoNum type="arabicPeriod"/>
            </a:pPr>
            <a:r>
              <a:rPr b="1" lang="es-ES" sz="1400"/>
              <a:t>Acesso </a:t>
            </a:r>
            <a:r>
              <a:rPr b="0" lang="es-ES" sz="1400"/>
              <a:t>de acordo com as suas </a:t>
            </a:r>
            <a:r>
              <a:rPr b="1" lang="es-ES" sz="1400"/>
              <a:t>necessidades</a:t>
            </a:r>
            <a:r>
              <a:rPr b="0" lang="es-ES" sz="1400"/>
              <a:t> e </a:t>
            </a:r>
            <a:r>
              <a:rPr b="1" lang="es-ES" sz="1400"/>
              <a:t>sem discriminação</a:t>
            </a:r>
            <a:endParaRPr/>
          </a:p>
          <a:p>
            <a:pPr indent="-457200" lvl="0" marL="457200" rtl="0" algn="l">
              <a:lnSpc>
                <a:spcPct val="118000"/>
              </a:lnSpc>
              <a:spcBef>
                <a:spcPts val="420"/>
              </a:spcBef>
              <a:spcAft>
                <a:spcPts val="0"/>
              </a:spcAft>
              <a:buClr>
                <a:schemeClr val="dk1"/>
              </a:buClr>
              <a:buSzPts val="1400"/>
              <a:buFont typeface="Helvetica Neue"/>
              <a:buAutoNum type="arabicPeriod"/>
            </a:pPr>
            <a:r>
              <a:rPr lang="es-ES" sz="1400"/>
              <a:t>Recuperar-se dos efeitos </a:t>
            </a:r>
            <a:r>
              <a:rPr b="1" lang="es-ES" sz="1400"/>
              <a:t>físicos </a:t>
            </a:r>
            <a:r>
              <a:rPr lang="es-ES" sz="1400"/>
              <a:t>e </a:t>
            </a:r>
            <a:r>
              <a:rPr b="1" lang="es-ES" sz="1400"/>
              <a:t>psicológicos</a:t>
            </a:r>
            <a:endParaRPr sz="1400"/>
          </a:p>
          <a:p>
            <a:pPr indent="-457200" lvl="0" marL="457200" rtl="0" algn="l">
              <a:lnSpc>
                <a:spcPct val="118000"/>
              </a:lnSpc>
              <a:spcBef>
                <a:spcPts val="420"/>
              </a:spcBef>
              <a:spcAft>
                <a:spcPts val="0"/>
              </a:spcAft>
              <a:buClr>
                <a:schemeClr val="dk1"/>
              </a:buClr>
              <a:buSzPts val="1400"/>
              <a:buFont typeface="Helvetica Neue"/>
              <a:buAutoNum type="arabicPeriod"/>
            </a:pPr>
            <a:r>
              <a:rPr b="1" lang="es-ES" sz="1400"/>
              <a:t>Reivindicar </a:t>
            </a:r>
            <a:r>
              <a:rPr lang="es-ES" sz="1400"/>
              <a:t>os </a:t>
            </a:r>
            <a:r>
              <a:rPr b="0" lang="es-ES" sz="1400"/>
              <a:t>seus direitos (</a:t>
            </a:r>
            <a:r>
              <a:rPr lang="es-ES" sz="1400"/>
              <a:t>não “dar direitos”)</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91" name="Google Shape;291;p3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18000"/>
              </a:lnSpc>
              <a:spcBef>
                <a:spcPts val="660"/>
              </a:spcBef>
              <a:spcAft>
                <a:spcPts val="0"/>
              </a:spcAft>
              <a:buSzPts val="1400"/>
              <a:buNone/>
            </a:pPr>
            <a:r>
              <a:rPr b="0" i="0" lang="es-ES" sz="1400" u="none" cap="none" strike="noStrike">
                <a:solidFill>
                  <a:schemeClr val="dk1"/>
                </a:solidFill>
                <a:latin typeface="Helvetica Neue"/>
                <a:ea typeface="Helvetica Neue"/>
                <a:cs typeface="Helvetica Neue"/>
                <a:sym typeface="Helvetica Neue"/>
              </a:rPr>
              <a:t>Divida os participantes em quatro grupos ou equipas. Cada equipa precisará de um quadro </a:t>
            </a:r>
            <a:r>
              <a:rPr b="0" i="1" lang="es-ES" sz="1400" u="none" cap="none" strike="noStrike">
                <a:solidFill>
                  <a:schemeClr val="dk1"/>
                </a:solidFill>
                <a:latin typeface="Helvetica Neue"/>
                <a:ea typeface="Helvetica Neue"/>
                <a:cs typeface="Helvetica Neue"/>
                <a:sym typeface="Helvetica Neue"/>
              </a:rPr>
              <a:t>flipchart</a:t>
            </a:r>
            <a:r>
              <a:rPr b="0" i="0" lang="es-ES" sz="1400" u="none" cap="none" strike="noStrike">
                <a:solidFill>
                  <a:schemeClr val="dk1"/>
                </a:solidFill>
                <a:latin typeface="Helvetica Neue"/>
                <a:ea typeface="Helvetica Neue"/>
                <a:cs typeface="Helvetica Neue"/>
                <a:sym typeface="Helvetica Neue"/>
              </a:rPr>
              <a:t>, marcadores e o Manual Esfera (versão</a:t>
            </a:r>
            <a:r>
              <a:rPr lang="es-ES" sz="1400"/>
              <a:t> </a:t>
            </a:r>
            <a:r>
              <a:rPr b="0" i="0" lang="es-ES" sz="1400" u="none" cap="none" strike="noStrike">
                <a:solidFill>
                  <a:schemeClr val="dk1"/>
                </a:solidFill>
                <a:latin typeface="Helvetica Neue"/>
                <a:ea typeface="Helvetica Neue"/>
                <a:cs typeface="Helvetica Neue"/>
                <a:sym typeface="Helvetica Neue"/>
              </a:rPr>
              <a:t>em português europeu). Leia as instruções e permita 5 minutos para a leitura, 5 minutos para o desenho, e</a:t>
            </a:r>
            <a:r>
              <a:rPr lang="es-ES" sz="1400"/>
              <a:t> de seguida</a:t>
            </a:r>
            <a:r>
              <a:rPr b="0" i="0" lang="es-ES" sz="1400" u="none" cap="none" strike="noStrike">
                <a:solidFill>
                  <a:schemeClr val="dk1"/>
                </a:solidFill>
                <a:latin typeface="Helvetica Neue"/>
                <a:ea typeface="Helvetica Neue"/>
                <a:cs typeface="Helvetica Neue"/>
                <a:sym typeface="Helvetica Neue"/>
              </a:rPr>
              <a:t>, um minuto para que cada equipa apresente a sua ilustração perante a assembleia. O tempo total para este exercício é de aproximadamente 15 minutos.</a:t>
            </a:r>
            <a:endParaRPr sz="140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08" name="Google Shape;308;p1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8000"/>
              </a:lnSpc>
              <a:spcBef>
                <a:spcPts val="0"/>
              </a:spcBef>
              <a:spcAft>
                <a:spcPts val="0"/>
              </a:spcAft>
              <a:buSzPts val="1400"/>
              <a:buNone/>
            </a:pPr>
            <a:r>
              <a:rPr lang="es-ES" sz="1400">
                <a:solidFill>
                  <a:srgbClr val="000000"/>
                </a:solidFill>
              </a:rPr>
              <a:t>Este diagrama aborda os diferentes modelos de medidas de proteção que podem ser tomadas em relação à resposta humanitária. É importante esclarecer que a ideia do diagrama é relacionar os diferentes tipos de medidas com a proximidade do centro do problema e não com uma cronologia. Esse modelo também mostra a amplitude dos diferentes tipos de atividades de proteção que podem ser realizadas, desde a resposta imediata, medidas de como recomendar proteção física e o julgamento dos agressores, até se conseguir mudanças na perceção pública, através da construção e defesa de ambientes.  </a:t>
            </a:r>
            <a:endParaRPr/>
          </a:p>
          <a:p>
            <a:pPr indent="0" lvl="0" marL="0" rtl="0" algn="l">
              <a:lnSpc>
                <a:spcPct val="118000"/>
              </a:lnSpc>
              <a:spcBef>
                <a:spcPts val="0"/>
              </a:spcBef>
              <a:spcAft>
                <a:spcPts val="0"/>
              </a:spcAft>
              <a:buSzPts val="1400"/>
              <a:buNone/>
            </a:pPr>
            <a:r>
              <a:t/>
            </a:r>
            <a:endParaRPr sz="1400">
              <a:solidFill>
                <a:srgbClr val="000000"/>
              </a:solidFill>
            </a:endParaRPr>
          </a:p>
          <a:p>
            <a:pPr indent="-342900" lvl="0" marL="342900" rtl="0" algn="l">
              <a:lnSpc>
                <a:spcPct val="118000"/>
              </a:lnSpc>
              <a:spcBef>
                <a:spcPts val="420"/>
              </a:spcBef>
              <a:spcAft>
                <a:spcPts val="0"/>
              </a:spcAft>
              <a:buClr>
                <a:schemeClr val="dk1"/>
              </a:buClr>
              <a:buSzPts val="1400"/>
              <a:buFont typeface="Arial"/>
              <a:buChar char="•"/>
            </a:pPr>
            <a:r>
              <a:rPr b="1" lang="es-ES" sz="1400"/>
              <a:t>Preventiva:</a:t>
            </a:r>
            <a:r>
              <a:rPr lang="es-ES" sz="1400"/>
              <a:t> prevenir ameaças à segurança, dignidade e direitos, ou reduzir a exposição ou vulnerabilidade a essas ameaças. </a:t>
            </a:r>
            <a:endParaRPr/>
          </a:p>
          <a:p>
            <a:pPr indent="-342900" lvl="0" marL="342900" marR="0" rtl="0" algn="l">
              <a:lnSpc>
                <a:spcPct val="118000"/>
              </a:lnSpc>
              <a:spcBef>
                <a:spcPts val="420"/>
              </a:spcBef>
              <a:spcAft>
                <a:spcPts val="0"/>
              </a:spcAft>
              <a:buClr>
                <a:schemeClr val="dk1"/>
              </a:buClr>
              <a:buSzPts val="1400"/>
              <a:buFont typeface="Arial"/>
              <a:buChar char="•"/>
            </a:pPr>
            <a:r>
              <a:rPr b="1" lang="es-ES" sz="1400"/>
              <a:t>Reativa: </a:t>
            </a:r>
            <a:r>
              <a:rPr b="0" lang="es-ES" sz="1400"/>
              <a:t>deter violações contínuas ou abusos, respondendo imediatamente a incidentes de violência</a:t>
            </a:r>
            <a:r>
              <a:rPr lang="es-ES" sz="1400"/>
              <a:t>, coerção e privação.</a:t>
            </a:r>
            <a:endParaRPr/>
          </a:p>
          <a:p>
            <a:pPr indent="-342900" lvl="0" marL="342900" rtl="0" algn="l">
              <a:lnSpc>
                <a:spcPct val="118000"/>
              </a:lnSpc>
              <a:spcBef>
                <a:spcPts val="420"/>
              </a:spcBef>
              <a:spcAft>
                <a:spcPts val="0"/>
              </a:spcAft>
              <a:buClr>
                <a:schemeClr val="dk1"/>
              </a:buClr>
              <a:buSzPts val="1400"/>
              <a:buFont typeface="Arial"/>
              <a:buChar char="•"/>
            </a:pPr>
            <a:r>
              <a:rPr b="1" lang="es-ES" sz="1400"/>
              <a:t>Corretiva: </a:t>
            </a:r>
            <a:r>
              <a:rPr lang="es-ES" sz="1400"/>
              <a:t>fornecer alternativas a abusos passados ou contínuos, oferecendo assistência médica (incluindo apoio psicossocial), assistência legal e outro tipo de apoio para ajudar as pessoas a recuperar a sua dignidade.</a:t>
            </a:r>
            <a:endParaRPr/>
          </a:p>
          <a:p>
            <a:pPr indent="-342900" lvl="0" marL="342900" rtl="0" algn="l">
              <a:lnSpc>
                <a:spcPct val="118000"/>
              </a:lnSpc>
              <a:spcBef>
                <a:spcPts val="420"/>
              </a:spcBef>
              <a:spcAft>
                <a:spcPts val="0"/>
              </a:spcAft>
              <a:buClr>
                <a:schemeClr val="dk1"/>
              </a:buClr>
              <a:buSzPts val="1400"/>
              <a:buFont typeface="Arial"/>
              <a:buChar char="•"/>
            </a:pPr>
            <a:r>
              <a:rPr b="1" lang="es-ES" sz="1400"/>
              <a:t>Construção do ambiente: </a:t>
            </a:r>
            <a:r>
              <a:rPr b="0" lang="es-ES" sz="1400"/>
              <a:t>contribuir para um ambiente político, social e cultural que respalde o pleno respeito aos direitos das populações afetadas.</a:t>
            </a:r>
            <a:r>
              <a:rPr lang="es-ES" sz="1400"/>
              <a:t> Isso inclui fomentar o respeito aos direitos seguindo a legislação internacional.</a:t>
            </a:r>
            <a:endParaRPr/>
          </a:p>
          <a:p>
            <a:pPr indent="0" lvl="0" marL="0" rtl="0" algn="l">
              <a:lnSpc>
                <a:spcPct val="118000"/>
              </a:lnSpc>
              <a:spcBef>
                <a:spcPts val="420"/>
              </a:spcBef>
              <a:spcAft>
                <a:spcPts val="0"/>
              </a:spcAft>
              <a:buSzPts val="1400"/>
              <a:buNone/>
            </a:pPr>
            <a:r>
              <a:rPr lang="es-ES" sz="1400"/>
              <a:t> </a:t>
            </a:r>
            <a:endParaRPr/>
          </a:p>
          <a:p>
            <a:pPr indent="0" lvl="0" marL="0" rtl="0" algn="l">
              <a:lnSpc>
                <a:spcPct val="118000"/>
              </a:lnSpc>
              <a:spcBef>
                <a:spcPts val="420"/>
              </a:spcBef>
              <a:spcAft>
                <a:spcPts val="0"/>
              </a:spcAft>
              <a:buSzPts val="1400"/>
              <a:buNone/>
            </a:pPr>
            <a:r>
              <a:rPr b="1" lang="es-ES" sz="1400"/>
              <a:t>Por último, recorde aos participantes que a defesa é uma necessidade geral de todas essas atividades. </a:t>
            </a:r>
            <a:r>
              <a:rPr b="0" lang="es-ES" sz="1400"/>
              <a:t>A defesa, seja pública ou privada</a:t>
            </a:r>
            <a:r>
              <a:rPr lang="es-ES" sz="1400"/>
              <a:t>, é comum aos quatro tipos de atividades. Quando as ameaças à população afetada provenham de decisões, ações ou políticas deliberadas, as organizações humanitárias ou de direitos humanos, devem promover mudanças nas decisões, ações ou políticas que ameacem os direitos da população afetada. Isto poderia incluir influenciar ou mudar o comportamento de uma pessoa ou organização que represente uma ameaça, assim como poderia procurar mudar as políticas de discriminação ou os marcos legais. Também poderia incluir o apoio aos esforços das pessoas para se manterem a salvo e reduzir a exposição das pessoas ao risco (a incidência pública é tratada a fundo na sessão STP 19: Incidência – Alcançar todo o potencial Esfera.)</a:t>
            </a:r>
            <a:endParaRPr/>
          </a:p>
          <a:p>
            <a:pPr indent="0" lvl="0" marL="0" rtl="0" algn="l">
              <a:lnSpc>
                <a:spcPct val="118000"/>
              </a:lnSpc>
              <a:spcBef>
                <a:spcPts val="0"/>
              </a:spcBef>
              <a:spcAft>
                <a:spcPts val="0"/>
              </a:spcAft>
              <a:buSzPts val="1400"/>
              <a:buNone/>
            </a:pPr>
            <a:r>
              <a:t/>
            </a:r>
            <a:endParaRPr sz="140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jpg"/><Relationship Id="rId3" Type="http://schemas.openxmlformats.org/officeDocument/2006/relationships/image" Target="../media/image2.png"/><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9.jpg"/><Relationship Id="rId3" Type="http://schemas.openxmlformats.org/officeDocument/2006/relationships/image" Target="../media/image8.png"/><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1.png"/><Relationship Id="rId3" Type="http://schemas.openxmlformats.org/officeDocument/2006/relationships/image" Target="../media/image12.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2.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jpg"/><Relationship Id="rId3" Type="http://schemas.openxmlformats.org/officeDocument/2006/relationships/image" Target="../media/image2.pn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type="tx">
  <p:cSld name="TITLE_AND_BODY">
    <p:spTree>
      <p:nvGrpSpPr>
        <p:cNvPr id="11" name="Shape 11"/>
        <p:cNvGrpSpPr/>
        <p:nvPr/>
      </p:nvGrpSpPr>
      <p:grpSpPr>
        <a:xfrm>
          <a:off x="0" y="0"/>
          <a:ext cx="0" cy="0"/>
          <a:chOff x="0" y="0"/>
          <a:chExt cx="0" cy="0"/>
        </a:xfrm>
      </p:grpSpPr>
      <p:pic>
        <p:nvPicPr>
          <p:cNvPr descr="pasted-image.pdf" id="12" name="Google Shape;12;p51"/>
          <p:cNvPicPr preferRelativeResize="0"/>
          <p:nvPr/>
        </p:nvPicPr>
        <p:blipFill rotWithShape="1">
          <a:blip r:embed="rId2">
            <a:alphaModFix/>
          </a:blip>
          <a:srcRect b="0" l="0" r="0" t="0"/>
          <a:stretch/>
        </p:blipFill>
        <p:spPr>
          <a:xfrm>
            <a:off x="6784975" y="938213"/>
            <a:ext cx="190500" cy="1919287"/>
          </a:xfrm>
          <a:prstGeom prst="rect">
            <a:avLst/>
          </a:prstGeom>
          <a:noFill/>
          <a:ln>
            <a:noFill/>
          </a:ln>
        </p:spPr>
      </p:pic>
      <p:pic>
        <p:nvPicPr>
          <p:cNvPr descr="pasted-image.pdf" id="13" name="Google Shape;13;p51"/>
          <p:cNvPicPr preferRelativeResize="0"/>
          <p:nvPr/>
        </p:nvPicPr>
        <p:blipFill rotWithShape="1">
          <a:blip r:embed="rId3">
            <a:alphaModFix/>
          </a:blip>
          <a:srcRect b="0" l="0" r="0" t="0"/>
          <a:stretch/>
        </p:blipFill>
        <p:spPr>
          <a:xfrm>
            <a:off x="476250" y="557213"/>
            <a:ext cx="5870575" cy="2640012"/>
          </a:xfrm>
          <a:prstGeom prst="rect">
            <a:avLst/>
          </a:prstGeom>
          <a:noFill/>
          <a:ln>
            <a:noFill/>
          </a:ln>
        </p:spPr>
      </p:pic>
      <p:sp>
        <p:nvSpPr>
          <p:cNvPr id="14" name="Google Shape;14;p51"/>
          <p:cNvSpPr txBox="1"/>
          <p:nvPr>
            <p:ph type="title"/>
          </p:nvPr>
        </p:nvSpPr>
        <p:spPr>
          <a:xfrm>
            <a:off x="7120322" y="1148760"/>
            <a:ext cx="7450169" cy="1190673"/>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sz="8000" cap="none">
                <a:solidFill>
                  <a:srgbClr val="000000"/>
                </a:solidFill>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5" name="Google Shape;15;p51"/>
          <p:cNvSpPr txBox="1"/>
          <p:nvPr>
            <p:ph idx="12" type="sldNum"/>
          </p:nvPr>
        </p:nvSpPr>
        <p:spPr>
          <a:xfrm>
            <a:off x="3390900" y="8809038"/>
            <a:ext cx="393700" cy="390525"/>
          </a:xfrm>
          <a:prstGeom prst="rect">
            <a:avLst/>
          </a:prstGeom>
          <a:noFill/>
          <a:ln>
            <a:noFill/>
          </a:ln>
        </p:spPr>
        <p:txBody>
          <a:bodyPr anchorCtr="0" anchor="t" bIns="45700" lIns="91425" spcFirstLastPara="1" rIns="91425" wrap="square" tIns="45700">
            <a:noAutofit/>
          </a:bodyPr>
          <a:lstStyle>
            <a:lvl1pPr indent="0" lvl="0"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1pPr>
            <a:lvl2pPr indent="0" lvl="1"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2pPr>
            <a:lvl3pPr indent="0" lvl="2"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3pPr>
            <a:lvl4pPr indent="0" lvl="3"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4pPr>
            <a:lvl5pPr indent="0" lvl="4"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5pPr>
            <a:lvl6pPr indent="0" lvl="5"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6pPr>
            <a:lvl7pPr indent="0" lvl="6"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7pPr>
            <a:lvl8pPr indent="0" lvl="7"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8pPr>
            <a:lvl9pPr indent="0" lvl="8"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96" name="Shape 96"/>
        <p:cNvGrpSpPr/>
        <p:nvPr/>
      </p:nvGrpSpPr>
      <p:grpSpPr>
        <a:xfrm>
          <a:off x="0" y="0"/>
          <a:ext cx="0" cy="0"/>
          <a:chOff x="0" y="0"/>
          <a:chExt cx="0" cy="0"/>
        </a:xfrm>
      </p:grpSpPr>
      <p:sp>
        <p:nvSpPr>
          <p:cNvPr id="97" name="Google Shape;97;p60"/>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B297"/>
              </a:buClr>
              <a:buSzPts val="1800"/>
              <a:buNone/>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98" name="Google Shape;98;p60"/>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676767"/>
              </a:buClr>
              <a:buSzPts val="2400"/>
              <a:buFont typeface="Open Sans"/>
              <a:buNone/>
              <a:defRPr/>
            </a:lvl1pPr>
            <a:lvl2pPr indent="-228600" lvl="1" marL="914400" algn="l">
              <a:lnSpc>
                <a:spcPct val="100000"/>
              </a:lnSpc>
              <a:spcBef>
                <a:spcPts val="2667"/>
              </a:spcBef>
              <a:spcAft>
                <a:spcPts val="0"/>
              </a:spcAft>
              <a:buClr>
                <a:srgbClr val="676767"/>
              </a:buClr>
              <a:buSzPts val="2400"/>
              <a:buFont typeface="Open Sans"/>
              <a:buNone/>
              <a:defRPr/>
            </a:lvl2pPr>
            <a:lvl3pPr indent="-228600" lvl="2" marL="1371600" algn="l">
              <a:lnSpc>
                <a:spcPct val="100000"/>
              </a:lnSpc>
              <a:spcBef>
                <a:spcPts val="2667"/>
              </a:spcBef>
              <a:spcAft>
                <a:spcPts val="0"/>
              </a:spcAft>
              <a:buClr>
                <a:srgbClr val="676767"/>
              </a:buClr>
              <a:buSzPts val="2400"/>
              <a:buFont typeface="Open Sans"/>
              <a:buNone/>
              <a:defRPr/>
            </a:lvl3pPr>
            <a:lvl4pPr indent="-228600" lvl="3" marL="1828800" algn="l">
              <a:lnSpc>
                <a:spcPct val="100000"/>
              </a:lnSpc>
              <a:spcBef>
                <a:spcPts val="2667"/>
              </a:spcBef>
              <a:spcAft>
                <a:spcPts val="0"/>
              </a:spcAft>
              <a:buClr>
                <a:srgbClr val="676767"/>
              </a:buClr>
              <a:buSzPts val="2400"/>
              <a:buFont typeface="Open Sans"/>
              <a:buNone/>
              <a:defRPr/>
            </a:lvl4pPr>
            <a:lvl5pPr indent="-228600" lvl="4" marL="2286000" algn="l">
              <a:lnSpc>
                <a:spcPct val="100000"/>
              </a:lnSpc>
              <a:spcBef>
                <a:spcPts val="2667"/>
              </a:spcBef>
              <a:spcAft>
                <a:spcPts val="0"/>
              </a:spcAft>
              <a:buClr>
                <a:srgbClr val="676767"/>
              </a:buClr>
              <a:buSzPts val="2400"/>
              <a:buFont typeface="Open Sans"/>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99" name="Google Shape;99;p60"/>
          <p:cNvSpPr txBox="1"/>
          <p:nvPr>
            <p:ph idx="12" type="sldNum"/>
          </p:nvPr>
        </p:nvSpPr>
        <p:spPr>
          <a:xfrm>
            <a:off x="3157538" y="9009591"/>
            <a:ext cx="1014412" cy="673585"/>
          </a:xfrm>
          <a:prstGeom prst="rect">
            <a:avLst/>
          </a:prstGeom>
          <a:noFill/>
          <a:ln>
            <a:noFill/>
          </a:ln>
        </p:spPr>
        <p:txBody>
          <a:bodyPr anchorCtr="0" anchor="t" bIns="45700" lIns="91425" spcFirstLastPara="1" rIns="91425" wrap="square" tIns="45700">
            <a:noAutofit/>
          </a:bodyPr>
          <a:lstStyle>
            <a:lvl1pPr indent="0" lvl="0" marL="0" marR="0" rtl="0" algn="ctr">
              <a:lnSpc>
                <a:spcPct val="100000"/>
              </a:lnSpc>
              <a:spcBef>
                <a:spcPts val="0"/>
              </a:spcBef>
              <a:spcAft>
                <a:spcPts val="0"/>
              </a:spcAft>
              <a:buClr>
                <a:srgbClr val="535353"/>
              </a:buClr>
              <a:buSzPts val="1800"/>
              <a:buFont typeface="Arial"/>
              <a:buNone/>
              <a:defRPr b="0" i="0" sz="1800" u="none" cap="none" strike="noStrike">
                <a:solidFill>
                  <a:srgbClr val="535353"/>
                </a:solidFill>
                <a:latin typeface="Open Sans"/>
                <a:ea typeface="Open Sans"/>
                <a:cs typeface="Open Sans"/>
                <a:sym typeface="Open Sans"/>
              </a:defRPr>
            </a:lvl1pPr>
            <a:lvl2pPr indent="0" lvl="1" marL="0" marR="0" rtl="0" algn="ctr">
              <a:lnSpc>
                <a:spcPct val="100000"/>
              </a:lnSpc>
              <a:spcBef>
                <a:spcPts val="0"/>
              </a:spcBef>
              <a:spcAft>
                <a:spcPts val="0"/>
              </a:spcAft>
              <a:buClr>
                <a:srgbClr val="535353"/>
              </a:buClr>
              <a:buSzPts val="1800"/>
              <a:buFont typeface="Arial"/>
              <a:buNone/>
              <a:defRPr b="0" i="0" sz="1800" u="none" cap="none" strike="noStrike">
                <a:solidFill>
                  <a:srgbClr val="535353"/>
                </a:solidFill>
                <a:latin typeface="Open Sans"/>
                <a:ea typeface="Open Sans"/>
                <a:cs typeface="Open Sans"/>
                <a:sym typeface="Open Sans"/>
              </a:defRPr>
            </a:lvl2pPr>
            <a:lvl3pPr indent="0" lvl="2" marL="0" marR="0" rtl="0" algn="ctr">
              <a:lnSpc>
                <a:spcPct val="100000"/>
              </a:lnSpc>
              <a:spcBef>
                <a:spcPts val="0"/>
              </a:spcBef>
              <a:spcAft>
                <a:spcPts val="0"/>
              </a:spcAft>
              <a:buClr>
                <a:srgbClr val="535353"/>
              </a:buClr>
              <a:buSzPts val="1800"/>
              <a:buFont typeface="Arial"/>
              <a:buNone/>
              <a:defRPr b="0" i="0" sz="1800" u="none" cap="none" strike="noStrike">
                <a:solidFill>
                  <a:srgbClr val="535353"/>
                </a:solidFill>
                <a:latin typeface="Open Sans"/>
                <a:ea typeface="Open Sans"/>
                <a:cs typeface="Open Sans"/>
                <a:sym typeface="Open Sans"/>
              </a:defRPr>
            </a:lvl3pPr>
            <a:lvl4pPr indent="0" lvl="3" marL="0" marR="0" rtl="0" algn="ctr">
              <a:lnSpc>
                <a:spcPct val="100000"/>
              </a:lnSpc>
              <a:spcBef>
                <a:spcPts val="0"/>
              </a:spcBef>
              <a:spcAft>
                <a:spcPts val="0"/>
              </a:spcAft>
              <a:buClr>
                <a:srgbClr val="535353"/>
              </a:buClr>
              <a:buSzPts val="1800"/>
              <a:buFont typeface="Arial"/>
              <a:buNone/>
              <a:defRPr b="0" i="0" sz="1800" u="none" cap="none" strike="noStrike">
                <a:solidFill>
                  <a:srgbClr val="535353"/>
                </a:solidFill>
                <a:latin typeface="Open Sans"/>
                <a:ea typeface="Open Sans"/>
                <a:cs typeface="Open Sans"/>
                <a:sym typeface="Open Sans"/>
              </a:defRPr>
            </a:lvl4pPr>
            <a:lvl5pPr indent="0" lvl="4" marL="0" marR="0" rtl="0" algn="ctr">
              <a:lnSpc>
                <a:spcPct val="100000"/>
              </a:lnSpc>
              <a:spcBef>
                <a:spcPts val="0"/>
              </a:spcBef>
              <a:spcAft>
                <a:spcPts val="0"/>
              </a:spcAft>
              <a:buClr>
                <a:srgbClr val="535353"/>
              </a:buClr>
              <a:buSzPts val="1800"/>
              <a:buFont typeface="Arial"/>
              <a:buNone/>
              <a:defRPr b="0" i="0" sz="1800" u="none" cap="none" strike="noStrike">
                <a:solidFill>
                  <a:srgbClr val="535353"/>
                </a:solidFill>
                <a:latin typeface="Open Sans"/>
                <a:ea typeface="Open Sans"/>
                <a:cs typeface="Open Sans"/>
                <a:sym typeface="Open Sans"/>
              </a:defRPr>
            </a:lvl5pPr>
            <a:lvl6pPr indent="0" lvl="5" marL="0" marR="0" rtl="0" algn="ctr">
              <a:lnSpc>
                <a:spcPct val="100000"/>
              </a:lnSpc>
              <a:spcBef>
                <a:spcPts val="0"/>
              </a:spcBef>
              <a:spcAft>
                <a:spcPts val="0"/>
              </a:spcAft>
              <a:buClr>
                <a:srgbClr val="535353"/>
              </a:buClr>
              <a:buSzPts val="1800"/>
              <a:buFont typeface="Arial"/>
              <a:buNone/>
              <a:defRPr b="0" i="0" sz="1800" u="none" cap="none" strike="noStrike">
                <a:solidFill>
                  <a:srgbClr val="535353"/>
                </a:solidFill>
                <a:latin typeface="Open Sans"/>
                <a:ea typeface="Open Sans"/>
                <a:cs typeface="Open Sans"/>
                <a:sym typeface="Open Sans"/>
              </a:defRPr>
            </a:lvl6pPr>
            <a:lvl7pPr indent="0" lvl="6" marL="0" marR="0" rtl="0" algn="ctr">
              <a:lnSpc>
                <a:spcPct val="100000"/>
              </a:lnSpc>
              <a:spcBef>
                <a:spcPts val="0"/>
              </a:spcBef>
              <a:spcAft>
                <a:spcPts val="0"/>
              </a:spcAft>
              <a:buClr>
                <a:srgbClr val="535353"/>
              </a:buClr>
              <a:buSzPts val="1800"/>
              <a:buFont typeface="Arial"/>
              <a:buNone/>
              <a:defRPr b="0" i="0" sz="1800" u="none" cap="none" strike="noStrike">
                <a:solidFill>
                  <a:srgbClr val="535353"/>
                </a:solidFill>
                <a:latin typeface="Open Sans"/>
                <a:ea typeface="Open Sans"/>
                <a:cs typeface="Open Sans"/>
                <a:sym typeface="Open Sans"/>
              </a:defRPr>
            </a:lvl7pPr>
            <a:lvl8pPr indent="0" lvl="7" marL="0" marR="0" rtl="0" algn="ctr">
              <a:lnSpc>
                <a:spcPct val="100000"/>
              </a:lnSpc>
              <a:spcBef>
                <a:spcPts val="0"/>
              </a:spcBef>
              <a:spcAft>
                <a:spcPts val="0"/>
              </a:spcAft>
              <a:buClr>
                <a:srgbClr val="535353"/>
              </a:buClr>
              <a:buSzPts val="1800"/>
              <a:buFont typeface="Arial"/>
              <a:buNone/>
              <a:defRPr b="0" i="0" sz="1800" u="none" cap="none" strike="noStrike">
                <a:solidFill>
                  <a:srgbClr val="535353"/>
                </a:solidFill>
                <a:latin typeface="Open Sans"/>
                <a:ea typeface="Open Sans"/>
                <a:cs typeface="Open Sans"/>
                <a:sym typeface="Open Sans"/>
              </a:defRPr>
            </a:lvl8pPr>
            <a:lvl9pPr indent="0" lvl="8" marL="0" marR="0" rtl="0" algn="ctr">
              <a:lnSpc>
                <a:spcPct val="100000"/>
              </a:lnSpc>
              <a:spcBef>
                <a:spcPts val="0"/>
              </a:spcBef>
              <a:spcAft>
                <a:spcPts val="0"/>
              </a:spcAft>
              <a:buClr>
                <a:srgbClr val="535353"/>
              </a:buClr>
              <a:buSzPts val="1800"/>
              <a:buFont typeface="Arial"/>
              <a:buNone/>
              <a:defRPr b="0" i="0" sz="1800" u="none" cap="none" strike="noStrike">
                <a:solidFill>
                  <a:srgbClr val="535353"/>
                </a:solidFill>
                <a:latin typeface="Open Sans"/>
                <a:ea typeface="Open Sans"/>
                <a:cs typeface="Open Sans"/>
                <a:sym typeface="Open Sans"/>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p:cSld name="Title Page">
    <p:spTree>
      <p:nvGrpSpPr>
        <p:cNvPr id="100" name="Shape 100"/>
        <p:cNvGrpSpPr/>
        <p:nvPr/>
      </p:nvGrpSpPr>
      <p:grpSpPr>
        <a:xfrm>
          <a:off x="0" y="0"/>
          <a:ext cx="0" cy="0"/>
          <a:chOff x="0" y="0"/>
          <a:chExt cx="0" cy="0"/>
        </a:xfrm>
      </p:grpSpPr>
      <p:sp>
        <p:nvSpPr>
          <p:cNvPr id="101" name="Google Shape;101;p64"/>
          <p:cNvSpPr txBox="1"/>
          <p:nvPr>
            <p:ph type="title"/>
          </p:nvPr>
        </p:nvSpPr>
        <p:spPr>
          <a:xfrm>
            <a:off x="7120322" y="1148760"/>
            <a:ext cx="7450169" cy="1190673"/>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8000"/>
              <a:buFont typeface="Open Sans Light"/>
              <a:buNone/>
              <a:defRPr sz="8000" cap="none">
                <a:solidFill>
                  <a:srgbClr val="000000"/>
                </a:solidFill>
                <a:latin typeface="Open Sans Light"/>
                <a:ea typeface="Open Sans Light"/>
                <a:cs typeface="Open Sans Light"/>
                <a:sym typeface="Open Sans Light"/>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pic>
        <p:nvPicPr>
          <p:cNvPr descr="pasted-image.pdf" id="102" name="Google Shape;102;p64"/>
          <p:cNvPicPr preferRelativeResize="0"/>
          <p:nvPr/>
        </p:nvPicPr>
        <p:blipFill rotWithShape="1">
          <a:blip r:embed="rId2">
            <a:alphaModFix/>
          </a:blip>
          <a:srcRect b="0" l="0" r="0" t="0"/>
          <a:stretch/>
        </p:blipFill>
        <p:spPr>
          <a:xfrm>
            <a:off x="6784933" y="937894"/>
            <a:ext cx="189836" cy="1919173"/>
          </a:xfrm>
          <a:prstGeom prst="rect">
            <a:avLst/>
          </a:prstGeom>
          <a:noFill/>
          <a:ln>
            <a:noFill/>
          </a:ln>
        </p:spPr>
      </p:pic>
      <p:pic>
        <p:nvPicPr>
          <p:cNvPr descr="pasted-image.pdf" id="103" name="Google Shape;103;p64"/>
          <p:cNvPicPr preferRelativeResize="0"/>
          <p:nvPr/>
        </p:nvPicPr>
        <p:blipFill rotWithShape="1">
          <a:blip r:embed="rId3">
            <a:alphaModFix/>
          </a:blip>
          <a:srcRect b="0" l="0" r="0" t="0"/>
          <a:stretch/>
        </p:blipFill>
        <p:spPr>
          <a:xfrm>
            <a:off x="476628" y="557213"/>
            <a:ext cx="5870575" cy="2640023"/>
          </a:xfrm>
          <a:prstGeom prst="rect">
            <a:avLst/>
          </a:prstGeom>
          <a:noFill/>
          <a:ln>
            <a:noFill/>
          </a:ln>
        </p:spPr>
      </p:pic>
      <p:sp>
        <p:nvSpPr>
          <p:cNvPr id="104" name="Google Shape;104;p64"/>
          <p:cNvSpPr txBox="1"/>
          <p:nvPr>
            <p:ph idx="12" type="sldNum"/>
          </p:nvPr>
        </p:nvSpPr>
        <p:spPr>
          <a:xfrm>
            <a:off x="3390428" y="8809567"/>
            <a:ext cx="394339" cy="389915"/>
          </a:xfrm>
          <a:prstGeom prst="rect">
            <a:avLst/>
          </a:prstGeom>
          <a:noFill/>
          <a:ln>
            <a:noFill/>
          </a:ln>
        </p:spPr>
        <p:txBody>
          <a:bodyPr anchorCtr="0" anchor="t" bIns="45700" lIns="91425" spcFirstLastPara="1" rIns="91425" wrap="square" tIns="45700">
            <a:noAutofit/>
          </a:bodyPr>
          <a:lstStyle>
            <a:lvl1pPr indent="0" lvl="0"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1pPr>
            <a:lvl2pPr indent="0" lvl="1"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2pPr>
            <a:lvl3pPr indent="0" lvl="2"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3pPr>
            <a:lvl4pPr indent="0" lvl="3"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4pPr>
            <a:lvl5pPr indent="0" lvl="4"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5pPr>
            <a:lvl6pPr indent="0" lvl="5"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6pPr>
            <a:lvl7pPr indent="0" lvl="6"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7pPr>
            <a:lvl8pPr indent="0" lvl="7"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8pPr>
            <a:lvl9pPr indent="0" lvl="8"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105" name="Shape 105"/>
        <p:cNvGrpSpPr/>
        <p:nvPr/>
      </p:nvGrpSpPr>
      <p:grpSpPr>
        <a:xfrm>
          <a:off x="0" y="0"/>
          <a:ext cx="0" cy="0"/>
          <a:chOff x="0" y="0"/>
          <a:chExt cx="0" cy="0"/>
        </a:xfrm>
      </p:grpSpPr>
      <p:sp>
        <p:nvSpPr>
          <p:cNvPr id="106" name="Google Shape;106;p65"/>
          <p:cNvSpPr txBox="1"/>
          <p:nvPr>
            <p:ph type="title"/>
          </p:nvPr>
        </p:nvSpPr>
        <p:spPr>
          <a:xfrm>
            <a:off x="1270039" y="635000"/>
            <a:ext cx="7112217" cy="1988692"/>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B297"/>
              </a:buClr>
              <a:buSzPts val="1800"/>
              <a:buNone/>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07" name="Google Shape;107;p65"/>
          <p:cNvSpPr txBox="1"/>
          <p:nvPr>
            <p:ph idx="1" type="body"/>
          </p:nvPr>
        </p:nvSpPr>
        <p:spPr>
          <a:xfrm>
            <a:off x="1270039" y="2616200"/>
            <a:ext cx="7112217" cy="426720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676767"/>
              </a:buClr>
              <a:buSzPts val="1800"/>
              <a:buNone/>
              <a:defRPr/>
            </a:lvl1pPr>
            <a:lvl2pPr indent="-228600" lvl="1" marL="914400" algn="l">
              <a:lnSpc>
                <a:spcPct val="100000"/>
              </a:lnSpc>
              <a:spcBef>
                <a:spcPts val="2667"/>
              </a:spcBef>
              <a:spcAft>
                <a:spcPts val="0"/>
              </a:spcAft>
              <a:buClr>
                <a:srgbClr val="676767"/>
              </a:buClr>
              <a:buSzPts val="1800"/>
              <a:buNone/>
              <a:defRPr/>
            </a:lvl2pPr>
            <a:lvl3pPr indent="-228600" lvl="2" marL="1371600" algn="l">
              <a:lnSpc>
                <a:spcPct val="100000"/>
              </a:lnSpc>
              <a:spcBef>
                <a:spcPts val="2667"/>
              </a:spcBef>
              <a:spcAft>
                <a:spcPts val="0"/>
              </a:spcAft>
              <a:buClr>
                <a:srgbClr val="676767"/>
              </a:buClr>
              <a:buSzPts val="1800"/>
              <a:buNone/>
              <a:defRPr/>
            </a:lvl3pPr>
            <a:lvl4pPr indent="-228600" lvl="3" marL="1828800" algn="l">
              <a:lnSpc>
                <a:spcPct val="100000"/>
              </a:lnSpc>
              <a:spcBef>
                <a:spcPts val="2667"/>
              </a:spcBef>
              <a:spcAft>
                <a:spcPts val="0"/>
              </a:spcAft>
              <a:buClr>
                <a:srgbClr val="676767"/>
              </a:buClr>
              <a:buSzPts val="1800"/>
              <a:buNone/>
              <a:defRPr/>
            </a:lvl4pPr>
            <a:lvl5pPr indent="-228600" lvl="4" marL="2286000" algn="l">
              <a:lnSpc>
                <a:spcPct val="100000"/>
              </a:lnSpc>
              <a:spcBef>
                <a:spcPts val="2667"/>
              </a:spcBef>
              <a:spcAft>
                <a:spcPts val="0"/>
              </a:spcAft>
              <a:buClr>
                <a:srgbClr val="676767"/>
              </a:buClr>
              <a:buSzPts val="1800"/>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08" name="Google Shape;108;p65"/>
          <p:cNvSpPr txBox="1"/>
          <p:nvPr>
            <p:ph idx="2" type="body"/>
          </p:nvPr>
        </p:nvSpPr>
        <p:spPr>
          <a:xfrm>
            <a:off x="1670852" y="6819903"/>
            <a:ext cx="6549451" cy="406401"/>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0"/>
              </a:spcBef>
              <a:spcAft>
                <a:spcPts val="0"/>
              </a:spcAft>
              <a:buClr>
                <a:srgbClr val="00A585"/>
              </a:buClr>
              <a:buSzPts val="2400"/>
              <a:buFont typeface="Open Sans"/>
              <a:buNone/>
              <a:defRPr b="1">
                <a:solidFill>
                  <a:srgbClr val="00A585"/>
                </a:solidFill>
                <a:latin typeface="Open Sans"/>
                <a:ea typeface="Open Sans"/>
                <a:cs typeface="Open Sans"/>
                <a:sym typeface="Open Sans"/>
              </a:defRPr>
            </a:lvl1pPr>
            <a:lvl2pPr indent="-314325" lvl="1" marL="914400" algn="l">
              <a:lnSpc>
                <a:spcPct val="100000"/>
              </a:lnSpc>
              <a:spcBef>
                <a:spcPts val="2667"/>
              </a:spcBef>
              <a:spcAft>
                <a:spcPts val="0"/>
              </a:spcAft>
              <a:buClr>
                <a:srgbClr val="676767"/>
              </a:buClr>
              <a:buSzPts val="1350"/>
              <a:buChar char="•"/>
              <a:defRPr/>
            </a:lvl2pPr>
            <a:lvl3pPr indent="-314325" lvl="2" marL="1371600" algn="l">
              <a:lnSpc>
                <a:spcPct val="100000"/>
              </a:lnSpc>
              <a:spcBef>
                <a:spcPts val="2667"/>
              </a:spcBef>
              <a:spcAft>
                <a:spcPts val="0"/>
              </a:spcAft>
              <a:buClr>
                <a:srgbClr val="676767"/>
              </a:buClr>
              <a:buSzPts val="1350"/>
              <a:buChar char="•"/>
              <a:defRPr/>
            </a:lvl3pPr>
            <a:lvl4pPr indent="-314325" lvl="3" marL="1828800" algn="l">
              <a:lnSpc>
                <a:spcPct val="100000"/>
              </a:lnSpc>
              <a:spcBef>
                <a:spcPts val="2667"/>
              </a:spcBef>
              <a:spcAft>
                <a:spcPts val="0"/>
              </a:spcAft>
              <a:buClr>
                <a:srgbClr val="676767"/>
              </a:buClr>
              <a:buSzPts val="1350"/>
              <a:buChar char="•"/>
              <a:defRPr/>
            </a:lvl4pPr>
            <a:lvl5pPr indent="-314325" lvl="4" marL="2286000" algn="l">
              <a:lnSpc>
                <a:spcPct val="100000"/>
              </a:lnSpc>
              <a:spcBef>
                <a:spcPts val="2667"/>
              </a:spcBef>
              <a:spcAft>
                <a:spcPts val="0"/>
              </a:spcAft>
              <a:buClr>
                <a:srgbClr val="676767"/>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09" name="Google Shape;109;p65"/>
          <p:cNvSpPr/>
          <p:nvPr>
            <p:ph idx="3" type="pic"/>
          </p:nvPr>
        </p:nvSpPr>
        <p:spPr>
          <a:xfrm>
            <a:off x="8382256" y="0"/>
            <a:ext cx="8974794" cy="976761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1pPr>
            <a:lvl2pPr lvl="1"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2pPr>
            <a:lvl3pPr lvl="2"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3pPr>
            <a:lvl4pPr lvl="3"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4pPr>
            <a:lvl5pPr lvl="4"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110" name="Google Shape;110;p65"/>
          <p:cNvSpPr txBox="1"/>
          <p:nvPr>
            <p:ph idx="12" type="sldNum"/>
          </p:nvPr>
        </p:nvSpPr>
        <p:spPr>
          <a:xfrm>
            <a:off x="3128963" y="9036050"/>
            <a:ext cx="985837" cy="565150"/>
          </a:xfrm>
          <a:prstGeom prst="rect">
            <a:avLst/>
          </a:prstGeom>
          <a:noFill/>
          <a:ln>
            <a:noFill/>
          </a:ln>
        </p:spPr>
        <p:txBody>
          <a:bodyPr anchorCtr="0" anchor="t" bIns="45700" lIns="91425" spcFirstLastPara="1" rIns="91425" wrap="square" tIns="45700">
            <a:noAutofit/>
          </a:bodyPr>
          <a:lstStyle>
            <a:lvl1pPr indent="0" lvl="0"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1pPr>
            <a:lvl2pPr indent="0" lvl="1"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2pPr>
            <a:lvl3pPr indent="0" lvl="2"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3pPr>
            <a:lvl4pPr indent="0" lvl="3"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4pPr>
            <a:lvl5pPr indent="0" lvl="4"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5pPr>
            <a:lvl6pPr indent="0" lvl="5"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6pPr>
            <a:lvl7pPr indent="0" lvl="6"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7pPr>
            <a:lvl8pPr indent="0" lvl="7"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8pPr>
            <a:lvl9pPr indent="0" lvl="8"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111" name="Shape 111"/>
        <p:cNvGrpSpPr/>
        <p:nvPr/>
      </p:nvGrpSpPr>
      <p:grpSpPr>
        <a:xfrm>
          <a:off x="0" y="0"/>
          <a:ext cx="0" cy="0"/>
          <a:chOff x="0" y="0"/>
          <a:chExt cx="0" cy="0"/>
        </a:xfrm>
      </p:grpSpPr>
      <p:sp>
        <p:nvSpPr>
          <p:cNvPr id="112" name="Google Shape;112;p66"/>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B297"/>
              </a:buClr>
              <a:buSzPts val="1800"/>
              <a:buNone/>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13" name="Google Shape;113;p66"/>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314325" lvl="0" marL="457200" algn="l">
              <a:lnSpc>
                <a:spcPct val="100000"/>
              </a:lnSpc>
              <a:spcBef>
                <a:spcPts val="2667"/>
              </a:spcBef>
              <a:spcAft>
                <a:spcPts val="0"/>
              </a:spcAft>
              <a:buClr>
                <a:srgbClr val="676767"/>
              </a:buClr>
              <a:buSzPts val="1350"/>
              <a:buChar char="•"/>
              <a:defRPr/>
            </a:lvl1pPr>
            <a:lvl2pPr indent="-314325" lvl="1" marL="914400" algn="l">
              <a:lnSpc>
                <a:spcPct val="100000"/>
              </a:lnSpc>
              <a:spcBef>
                <a:spcPts val="2667"/>
              </a:spcBef>
              <a:spcAft>
                <a:spcPts val="0"/>
              </a:spcAft>
              <a:buClr>
                <a:srgbClr val="676767"/>
              </a:buClr>
              <a:buSzPts val="1350"/>
              <a:buChar char="•"/>
              <a:defRPr/>
            </a:lvl2pPr>
            <a:lvl3pPr indent="-314325" lvl="2" marL="1371600" algn="l">
              <a:lnSpc>
                <a:spcPct val="100000"/>
              </a:lnSpc>
              <a:spcBef>
                <a:spcPts val="2667"/>
              </a:spcBef>
              <a:spcAft>
                <a:spcPts val="0"/>
              </a:spcAft>
              <a:buClr>
                <a:srgbClr val="676767"/>
              </a:buClr>
              <a:buSzPts val="1350"/>
              <a:buChar char="•"/>
              <a:defRPr/>
            </a:lvl3pPr>
            <a:lvl4pPr indent="-314325" lvl="3" marL="1828800" algn="l">
              <a:lnSpc>
                <a:spcPct val="100000"/>
              </a:lnSpc>
              <a:spcBef>
                <a:spcPts val="2667"/>
              </a:spcBef>
              <a:spcAft>
                <a:spcPts val="0"/>
              </a:spcAft>
              <a:buClr>
                <a:srgbClr val="676767"/>
              </a:buClr>
              <a:buSzPts val="1350"/>
              <a:buChar char="•"/>
              <a:defRPr/>
            </a:lvl4pPr>
            <a:lvl5pPr indent="-314325" lvl="4" marL="2286000" algn="l">
              <a:lnSpc>
                <a:spcPct val="100000"/>
              </a:lnSpc>
              <a:spcBef>
                <a:spcPts val="2667"/>
              </a:spcBef>
              <a:spcAft>
                <a:spcPts val="0"/>
              </a:spcAft>
              <a:buClr>
                <a:srgbClr val="676767"/>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14" name="Google Shape;114;p66"/>
          <p:cNvSpPr txBox="1"/>
          <p:nvPr>
            <p:ph idx="12" type="sldNum"/>
          </p:nvPr>
        </p:nvSpPr>
        <p:spPr>
          <a:xfrm>
            <a:off x="3333278" y="8917685"/>
            <a:ext cx="394339" cy="389915"/>
          </a:xfrm>
          <a:prstGeom prst="rect">
            <a:avLst/>
          </a:prstGeom>
          <a:noFill/>
          <a:ln>
            <a:noFill/>
          </a:ln>
        </p:spPr>
        <p:txBody>
          <a:bodyPr anchorCtr="0" anchor="t" bIns="45700" lIns="91425" spcFirstLastPara="1" rIns="91425" wrap="square" tIns="45700">
            <a:noAutofit/>
          </a:bodyPr>
          <a:lstStyle>
            <a:lvl1pPr indent="0" lvl="0"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1pPr>
            <a:lvl2pPr indent="0" lvl="1"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2pPr>
            <a:lvl3pPr indent="0" lvl="2"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3pPr>
            <a:lvl4pPr indent="0" lvl="3"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4pPr>
            <a:lvl5pPr indent="0" lvl="4"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5pPr>
            <a:lvl6pPr indent="0" lvl="5"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6pPr>
            <a:lvl7pPr indent="0" lvl="6"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7pPr>
            <a:lvl8pPr indent="0" lvl="7"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8pPr>
            <a:lvl9pPr indent="0" lvl="8"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page" showMasterSp="0">
  <p:cSld name="End page">
    <p:spTree>
      <p:nvGrpSpPr>
        <p:cNvPr id="115" name="Shape 115"/>
        <p:cNvGrpSpPr/>
        <p:nvPr/>
      </p:nvGrpSpPr>
      <p:grpSpPr>
        <a:xfrm>
          <a:off x="0" y="0"/>
          <a:ext cx="0" cy="0"/>
          <a:chOff x="0" y="0"/>
          <a:chExt cx="0" cy="0"/>
        </a:xfrm>
      </p:grpSpPr>
      <p:pic>
        <p:nvPicPr>
          <p:cNvPr descr="pasted-image.pdf" id="116" name="Google Shape;116;p67"/>
          <p:cNvPicPr preferRelativeResize="0"/>
          <p:nvPr/>
        </p:nvPicPr>
        <p:blipFill rotWithShape="1">
          <a:blip r:embed="rId2">
            <a:alphaModFix/>
          </a:blip>
          <a:srcRect b="0" l="0" r="0" t="0"/>
          <a:stretch/>
        </p:blipFill>
        <p:spPr>
          <a:xfrm>
            <a:off x="3725364" y="3453370"/>
            <a:ext cx="4836076" cy="2237264"/>
          </a:xfrm>
          <a:prstGeom prst="rect">
            <a:avLst/>
          </a:prstGeom>
          <a:noFill/>
          <a:ln>
            <a:noFill/>
          </a:ln>
        </p:spPr>
      </p:pic>
      <p:pic>
        <p:nvPicPr>
          <p:cNvPr descr="pasted-image.pdf" id="117" name="Google Shape;117;p67"/>
          <p:cNvPicPr preferRelativeResize="0"/>
          <p:nvPr/>
        </p:nvPicPr>
        <p:blipFill rotWithShape="1">
          <a:blip r:embed="rId3">
            <a:alphaModFix/>
          </a:blip>
          <a:srcRect b="0" l="0" r="0" t="0"/>
          <a:stretch/>
        </p:blipFill>
        <p:spPr>
          <a:xfrm>
            <a:off x="9051524" y="3976666"/>
            <a:ext cx="117777" cy="1190673"/>
          </a:xfrm>
          <a:prstGeom prst="rect">
            <a:avLst/>
          </a:prstGeom>
          <a:noFill/>
          <a:ln>
            <a:noFill/>
          </a:ln>
        </p:spPr>
      </p:pic>
      <p:sp>
        <p:nvSpPr>
          <p:cNvPr id="118" name="Google Shape;118;p67"/>
          <p:cNvSpPr txBox="1"/>
          <p:nvPr/>
        </p:nvSpPr>
        <p:spPr>
          <a:xfrm>
            <a:off x="9663630" y="4366761"/>
            <a:ext cx="7082075" cy="1121678"/>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A585"/>
              </a:buClr>
              <a:buSzPts val="6400"/>
              <a:buFont typeface="Arial"/>
              <a:buNone/>
            </a:pPr>
            <a:r>
              <a:rPr b="1" i="0" lang="es-ES" sz="6400" u="none" cap="none" strike="noStrike">
                <a:solidFill>
                  <a:srgbClr val="00A585"/>
                </a:solidFill>
                <a:latin typeface="Open Sans"/>
                <a:ea typeface="Open Sans"/>
                <a:cs typeface="Open Sans"/>
                <a:sym typeface="Open Sans"/>
              </a:rPr>
              <a:t>YOU</a:t>
            </a:r>
            <a:endParaRPr/>
          </a:p>
        </p:txBody>
      </p:sp>
      <p:sp>
        <p:nvSpPr>
          <p:cNvPr id="119" name="Google Shape;119;p67"/>
          <p:cNvSpPr txBox="1"/>
          <p:nvPr/>
        </p:nvSpPr>
        <p:spPr>
          <a:xfrm>
            <a:off x="9595893" y="3557851"/>
            <a:ext cx="7345475" cy="1367899"/>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8000"/>
              <a:buFont typeface="Arial"/>
              <a:buNone/>
            </a:pPr>
            <a:r>
              <a:rPr b="0" i="0" lang="es-ES" sz="8000" u="none" cap="none" strike="noStrike">
                <a:solidFill>
                  <a:srgbClr val="000000"/>
                </a:solidFill>
                <a:latin typeface="Open Sans Light"/>
                <a:ea typeface="Open Sans Light"/>
                <a:cs typeface="Open Sans Light"/>
                <a:sym typeface="Open Sans Light"/>
              </a:rPr>
              <a:t>THANK</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x">
  <p:cSld name="TITLE_AND_BODY">
    <p:spTree>
      <p:nvGrpSpPr>
        <p:cNvPr id="126" name="Shape 126"/>
        <p:cNvGrpSpPr/>
        <p:nvPr/>
      </p:nvGrpSpPr>
      <p:grpSpPr>
        <a:xfrm>
          <a:off x="0" y="0"/>
          <a:ext cx="0" cy="0"/>
          <a:chOff x="0" y="0"/>
          <a:chExt cx="0" cy="0"/>
        </a:xfrm>
      </p:grpSpPr>
      <p:sp>
        <p:nvSpPr>
          <p:cNvPr id="127" name="Google Shape;127;p63"/>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B297"/>
              </a:buClr>
              <a:buSzPts val="1800"/>
              <a:buNone/>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28" name="Google Shape;128;p63"/>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676767"/>
              </a:buClr>
              <a:buSzPts val="2400"/>
              <a:buFont typeface="Open Sans"/>
              <a:buNone/>
              <a:defRPr/>
            </a:lvl1pPr>
            <a:lvl2pPr indent="-228600" lvl="1" marL="914400" algn="l">
              <a:lnSpc>
                <a:spcPct val="100000"/>
              </a:lnSpc>
              <a:spcBef>
                <a:spcPts val="2667"/>
              </a:spcBef>
              <a:spcAft>
                <a:spcPts val="0"/>
              </a:spcAft>
              <a:buClr>
                <a:srgbClr val="676767"/>
              </a:buClr>
              <a:buSzPts val="2400"/>
              <a:buFont typeface="Open Sans"/>
              <a:buNone/>
              <a:defRPr/>
            </a:lvl2pPr>
            <a:lvl3pPr indent="-228600" lvl="2" marL="1371600" algn="l">
              <a:lnSpc>
                <a:spcPct val="100000"/>
              </a:lnSpc>
              <a:spcBef>
                <a:spcPts val="2667"/>
              </a:spcBef>
              <a:spcAft>
                <a:spcPts val="0"/>
              </a:spcAft>
              <a:buClr>
                <a:srgbClr val="676767"/>
              </a:buClr>
              <a:buSzPts val="2400"/>
              <a:buFont typeface="Open Sans"/>
              <a:buNone/>
              <a:defRPr/>
            </a:lvl3pPr>
            <a:lvl4pPr indent="-228600" lvl="3" marL="1828800" algn="l">
              <a:lnSpc>
                <a:spcPct val="100000"/>
              </a:lnSpc>
              <a:spcBef>
                <a:spcPts val="2667"/>
              </a:spcBef>
              <a:spcAft>
                <a:spcPts val="0"/>
              </a:spcAft>
              <a:buClr>
                <a:srgbClr val="676767"/>
              </a:buClr>
              <a:buSzPts val="2400"/>
              <a:buFont typeface="Open Sans"/>
              <a:buNone/>
              <a:defRPr/>
            </a:lvl4pPr>
            <a:lvl5pPr indent="-228600" lvl="4" marL="2286000" algn="l">
              <a:lnSpc>
                <a:spcPct val="100000"/>
              </a:lnSpc>
              <a:spcBef>
                <a:spcPts val="2667"/>
              </a:spcBef>
              <a:spcAft>
                <a:spcPts val="0"/>
              </a:spcAft>
              <a:buClr>
                <a:srgbClr val="676767"/>
              </a:buClr>
              <a:buSzPts val="2400"/>
              <a:buFont typeface="Open Sans"/>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29" name="Google Shape;129;p63"/>
          <p:cNvSpPr txBox="1"/>
          <p:nvPr>
            <p:ph idx="12" type="sldNum"/>
          </p:nvPr>
        </p:nvSpPr>
        <p:spPr>
          <a:xfrm>
            <a:off x="3157538" y="9009591"/>
            <a:ext cx="1014412" cy="673585"/>
          </a:xfrm>
          <a:prstGeom prst="rect">
            <a:avLst/>
          </a:prstGeom>
          <a:noFill/>
          <a:ln>
            <a:noFill/>
          </a:ln>
        </p:spPr>
        <p:txBody>
          <a:bodyPr anchorCtr="0" anchor="t" bIns="45700" lIns="91425" spcFirstLastPara="1" rIns="91425" wrap="square" tIns="45700">
            <a:noAutofit/>
          </a:bodyPr>
          <a:lstStyle>
            <a:lvl1pPr indent="0" lvl="0" marL="0" marR="0" rtl="0" algn="ctr">
              <a:lnSpc>
                <a:spcPct val="100000"/>
              </a:lnSpc>
              <a:spcBef>
                <a:spcPts val="0"/>
              </a:spcBef>
              <a:spcAft>
                <a:spcPts val="0"/>
              </a:spcAft>
              <a:buClr>
                <a:srgbClr val="535353"/>
              </a:buClr>
              <a:buSzPts val="1800"/>
              <a:buFont typeface="Arial"/>
              <a:buNone/>
              <a:defRPr b="0" i="0" sz="1800" u="none" cap="none" strike="noStrike">
                <a:solidFill>
                  <a:srgbClr val="535353"/>
                </a:solidFill>
                <a:latin typeface="Open Sans"/>
                <a:ea typeface="Open Sans"/>
                <a:cs typeface="Open Sans"/>
                <a:sym typeface="Open Sans"/>
              </a:defRPr>
            </a:lvl1pPr>
            <a:lvl2pPr indent="0" lvl="1" marL="0" marR="0" rtl="0" algn="ctr">
              <a:lnSpc>
                <a:spcPct val="100000"/>
              </a:lnSpc>
              <a:spcBef>
                <a:spcPts val="0"/>
              </a:spcBef>
              <a:spcAft>
                <a:spcPts val="0"/>
              </a:spcAft>
              <a:buClr>
                <a:srgbClr val="535353"/>
              </a:buClr>
              <a:buSzPts val="1800"/>
              <a:buFont typeface="Arial"/>
              <a:buNone/>
              <a:defRPr b="0" i="0" sz="1800" u="none" cap="none" strike="noStrike">
                <a:solidFill>
                  <a:srgbClr val="535353"/>
                </a:solidFill>
                <a:latin typeface="Open Sans"/>
                <a:ea typeface="Open Sans"/>
                <a:cs typeface="Open Sans"/>
                <a:sym typeface="Open Sans"/>
              </a:defRPr>
            </a:lvl2pPr>
            <a:lvl3pPr indent="0" lvl="2" marL="0" marR="0" rtl="0" algn="ctr">
              <a:lnSpc>
                <a:spcPct val="100000"/>
              </a:lnSpc>
              <a:spcBef>
                <a:spcPts val="0"/>
              </a:spcBef>
              <a:spcAft>
                <a:spcPts val="0"/>
              </a:spcAft>
              <a:buClr>
                <a:srgbClr val="535353"/>
              </a:buClr>
              <a:buSzPts val="1800"/>
              <a:buFont typeface="Arial"/>
              <a:buNone/>
              <a:defRPr b="0" i="0" sz="1800" u="none" cap="none" strike="noStrike">
                <a:solidFill>
                  <a:srgbClr val="535353"/>
                </a:solidFill>
                <a:latin typeface="Open Sans"/>
                <a:ea typeface="Open Sans"/>
                <a:cs typeface="Open Sans"/>
                <a:sym typeface="Open Sans"/>
              </a:defRPr>
            </a:lvl3pPr>
            <a:lvl4pPr indent="0" lvl="3" marL="0" marR="0" rtl="0" algn="ctr">
              <a:lnSpc>
                <a:spcPct val="100000"/>
              </a:lnSpc>
              <a:spcBef>
                <a:spcPts val="0"/>
              </a:spcBef>
              <a:spcAft>
                <a:spcPts val="0"/>
              </a:spcAft>
              <a:buClr>
                <a:srgbClr val="535353"/>
              </a:buClr>
              <a:buSzPts val="1800"/>
              <a:buFont typeface="Arial"/>
              <a:buNone/>
              <a:defRPr b="0" i="0" sz="1800" u="none" cap="none" strike="noStrike">
                <a:solidFill>
                  <a:srgbClr val="535353"/>
                </a:solidFill>
                <a:latin typeface="Open Sans"/>
                <a:ea typeface="Open Sans"/>
                <a:cs typeface="Open Sans"/>
                <a:sym typeface="Open Sans"/>
              </a:defRPr>
            </a:lvl4pPr>
            <a:lvl5pPr indent="0" lvl="4" marL="0" marR="0" rtl="0" algn="ctr">
              <a:lnSpc>
                <a:spcPct val="100000"/>
              </a:lnSpc>
              <a:spcBef>
                <a:spcPts val="0"/>
              </a:spcBef>
              <a:spcAft>
                <a:spcPts val="0"/>
              </a:spcAft>
              <a:buClr>
                <a:srgbClr val="535353"/>
              </a:buClr>
              <a:buSzPts val="1800"/>
              <a:buFont typeface="Arial"/>
              <a:buNone/>
              <a:defRPr b="0" i="0" sz="1800" u="none" cap="none" strike="noStrike">
                <a:solidFill>
                  <a:srgbClr val="535353"/>
                </a:solidFill>
                <a:latin typeface="Open Sans"/>
                <a:ea typeface="Open Sans"/>
                <a:cs typeface="Open Sans"/>
                <a:sym typeface="Open Sans"/>
              </a:defRPr>
            </a:lvl5pPr>
            <a:lvl6pPr indent="0" lvl="5" marL="0" marR="0" rtl="0" algn="ctr">
              <a:lnSpc>
                <a:spcPct val="100000"/>
              </a:lnSpc>
              <a:spcBef>
                <a:spcPts val="0"/>
              </a:spcBef>
              <a:spcAft>
                <a:spcPts val="0"/>
              </a:spcAft>
              <a:buClr>
                <a:srgbClr val="535353"/>
              </a:buClr>
              <a:buSzPts val="1800"/>
              <a:buFont typeface="Arial"/>
              <a:buNone/>
              <a:defRPr b="0" i="0" sz="1800" u="none" cap="none" strike="noStrike">
                <a:solidFill>
                  <a:srgbClr val="535353"/>
                </a:solidFill>
                <a:latin typeface="Open Sans"/>
                <a:ea typeface="Open Sans"/>
                <a:cs typeface="Open Sans"/>
                <a:sym typeface="Open Sans"/>
              </a:defRPr>
            </a:lvl6pPr>
            <a:lvl7pPr indent="0" lvl="6" marL="0" marR="0" rtl="0" algn="ctr">
              <a:lnSpc>
                <a:spcPct val="100000"/>
              </a:lnSpc>
              <a:spcBef>
                <a:spcPts val="0"/>
              </a:spcBef>
              <a:spcAft>
                <a:spcPts val="0"/>
              </a:spcAft>
              <a:buClr>
                <a:srgbClr val="535353"/>
              </a:buClr>
              <a:buSzPts val="1800"/>
              <a:buFont typeface="Arial"/>
              <a:buNone/>
              <a:defRPr b="0" i="0" sz="1800" u="none" cap="none" strike="noStrike">
                <a:solidFill>
                  <a:srgbClr val="535353"/>
                </a:solidFill>
                <a:latin typeface="Open Sans"/>
                <a:ea typeface="Open Sans"/>
                <a:cs typeface="Open Sans"/>
                <a:sym typeface="Open Sans"/>
              </a:defRPr>
            </a:lvl7pPr>
            <a:lvl8pPr indent="0" lvl="7" marL="0" marR="0" rtl="0" algn="ctr">
              <a:lnSpc>
                <a:spcPct val="100000"/>
              </a:lnSpc>
              <a:spcBef>
                <a:spcPts val="0"/>
              </a:spcBef>
              <a:spcAft>
                <a:spcPts val="0"/>
              </a:spcAft>
              <a:buClr>
                <a:srgbClr val="535353"/>
              </a:buClr>
              <a:buSzPts val="1800"/>
              <a:buFont typeface="Arial"/>
              <a:buNone/>
              <a:defRPr b="0" i="0" sz="1800" u="none" cap="none" strike="noStrike">
                <a:solidFill>
                  <a:srgbClr val="535353"/>
                </a:solidFill>
                <a:latin typeface="Open Sans"/>
                <a:ea typeface="Open Sans"/>
                <a:cs typeface="Open Sans"/>
                <a:sym typeface="Open Sans"/>
              </a:defRPr>
            </a:lvl8pPr>
            <a:lvl9pPr indent="0" lvl="8" marL="0" marR="0" rtl="0" algn="ctr">
              <a:lnSpc>
                <a:spcPct val="100000"/>
              </a:lnSpc>
              <a:spcBef>
                <a:spcPts val="0"/>
              </a:spcBef>
              <a:spcAft>
                <a:spcPts val="0"/>
              </a:spcAft>
              <a:buClr>
                <a:srgbClr val="535353"/>
              </a:buClr>
              <a:buSzPts val="1800"/>
              <a:buFont typeface="Arial"/>
              <a:buNone/>
              <a:defRPr b="0" i="0" sz="1800" u="none" cap="none" strike="noStrike">
                <a:solidFill>
                  <a:srgbClr val="535353"/>
                </a:solidFill>
                <a:latin typeface="Open Sans"/>
                <a:ea typeface="Open Sans"/>
                <a:cs typeface="Open Sans"/>
                <a:sym typeface="Open Sans"/>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p:cSld name="Title Page">
    <p:spTree>
      <p:nvGrpSpPr>
        <p:cNvPr id="130" name="Shape 130"/>
        <p:cNvGrpSpPr/>
        <p:nvPr/>
      </p:nvGrpSpPr>
      <p:grpSpPr>
        <a:xfrm>
          <a:off x="0" y="0"/>
          <a:ext cx="0" cy="0"/>
          <a:chOff x="0" y="0"/>
          <a:chExt cx="0" cy="0"/>
        </a:xfrm>
      </p:grpSpPr>
      <p:sp>
        <p:nvSpPr>
          <p:cNvPr id="131" name="Google Shape;131;p68"/>
          <p:cNvSpPr txBox="1"/>
          <p:nvPr>
            <p:ph type="title"/>
          </p:nvPr>
        </p:nvSpPr>
        <p:spPr>
          <a:xfrm>
            <a:off x="7120322" y="1148760"/>
            <a:ext cx="7450169" cy="1190673"/>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8000"/>
              <a:buFont typeface="Open Sans Light"/>
              <a:buNone/>
              <a:defRPr sz="8000" cap="none">
                <a:solidFill>
                  <a:srgbClr val="000000"/>
                </a:solidFill>
                <a:latin typeface="Open Sans Light"/>
                <a:ea typeface="Open Sans Light"/>
                <a:cs typeface="Open Sans Light"/>
                <a:sym typeface="Open Sans Light"/>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pic>
        <p:nvPicPr>
          <p:cNvPr descr="pasted-image.pdf" id="132" name="Google Shape;132;p68"/>
          <p:cNvPicPr preferRelativeResize="0"/>
          <p:nvPr/>
        </p:nvPicPr>
        <p:blipFill rotWithShape="1">
          <a:blip r:embed="rId2">
            <a:alphaModFix/>
          </a:blip>
          <a:srcRect b="0" l="0" r="0" t="0"/>
          <a:stretch/>
        </p:blipFill>
        <p:spPr>
          <a:xfrm>
            <a:off x="6784933" y="937894"/>
            <a:ext cx="189836" cy="1919173"/>
          </a:xfrm>
          <a:prstGeom prst="rect">
            <a:avLst/>
          </a:prstGeom>
          <a:noFill/>
          <a:ln>
            <a:noFill/>
          </a:ln>
        </p:spPr>
      </p:pic>
      <p:pic>
        <p:nvPicPr>
          <p:cNvPr descr="pasted-image.pdf" id="133" name="Google Shape;133;p68"/>
          <p:cNvPicPr preferRelativeResize="0"/>
          <p:nvPr/>
        </p:nvPicPr>
        <p:blipFill rotWithShape="1">
          <a:blip r:embed="rId3">
            <a:alphaModFix/>
          </a:blip>
          <a:srcRect b="0" l="0" r="0" t="0"/>
          <a:stretch/>
        </p:blipFill>
        <p:spPr>
          <a:xfrm>
            <a:off x="476628" y="557213"/>
            <a:ext cx="5870575" cy="2640023"/>
          </a:xfrm>
          <a:prstGeom prst="rect">
            <a:avLst/>
          </a:prstGeom>
          <a:noFill/>
          <a:ln>
            <a:noFill/>
          </a:ln>
        </p:spPr>
      </p:pic>
      <p:sp>
        <p:nvSpPr>
          <p:cNvPr id="134" name="Google Shape;134;p68"/>
          <p:cNvSpPr txBox="1"/>
          <p:nvPr>
            <p:ph idx="12" type="sldNum"/>
          </p:nvPr>
        </p:nvSpPr>
        <p:spPr>
          <a:xfrm>
            <a:off x="3390428" y="8809567"/>
            <a:ext cx="394339" cy="389915"/>
          </a:xfrm>
          <a:prstGeom prst="rect">
            <a:avLst/>
          </a:prstGeom>
          <a:noFill/>
          <a:ln>
            <a:noFill/>
          </a:ln>
        </p:spPr>
        <p:txBody>
          <a:bodyPr anchorCtr="0" anchor="t" bIns="45700" lIns="91425" spcFirstLastPara="1" rIns="91425" wrap="square" tIns="45700">
            <a:noAutofit/>
          </a:bodyPr>
          <a:lstStyle>
            <a:lvl1pPr indent="0" lvl="0"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1pPr>
            <a:lvl2pPr indent="0" lvl="1"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2pPr>
            <a:lvl3pPr indent="0" lvl="2"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3pPr>
            <a:lvl4pPr indent="0" lvl="3"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4pPr>
            <a:lvl5pPr indent="0" lvl="4"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5pPr>
            <a:lvl6pPr indent="0" lvl="5"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6pPr>
            <a:lvl7pPr indent="0" lvl="6"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7pPr>
            <a:lvl8pPr indent="0" lvl="7"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8pPr>
            <a:lvl9pPr indent="0" lvl="8"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p:cSld name="Title &amp; Subtitle copy">
    <p:spTree>
      <p:nvGrpSpPr>
        <p:cNvPr id="135" name="Shape 135"/>
        <p:cNvGrpSpPr/>
        <p:nvPr/>
      </p:nvGrpSpPr>
      <p:grpSpPr>
        <a:xfrm>
          <a:off x="0" y="0"/>
          <a:ext cx="0" cy="0"/>
          <a:chOff x="0" y="0"/>
          <a:chExt cx="0" cy="0"/>
        </a:xfrm>
      </p:grpSpPr>
      <p:pic>
        <p:nvPicPr>
          <p:cNvPr id="136" name="Google Shape;136;p69"/>
          <p:cNvPicPr preferRelativeResize="0"/>
          <p:nvPr/>
        </p:nvPicPr>
        <p:blipFill rotWithShape="1">
          <a:blip r:embed="rId2">
            <a:alphaModFix/>
          </a:blip>
          <a:srcRect b="13245" l="55019" r="0" t="12740"/>
          <a:stretch/>
        </p:blipFill>
        <p:spPr>
          <a:xfrm>
            <a:off x="3971" y="-7099"/>
            <a:ext cx="6316089" cy="9760699"/>
          </a:xfrm>
          <a:prstGeom prst="rect">
            <a:avLst/>
          </a:prstGeom>
          <a:noFill/>
          <a:ln>
            <a:noFill/>
          </a:ln>
        </p:spPr>
      </p:pic>
      <p:sp>
        <p:nvSpPr>
          <p:cNvPr id="137" name="Google Shape;137;p69"/>
          <p:cNvSpPr txBox="1"/>
          <p:nvPr>
            <p:ph type="title"/>
          </p:nvPr>
        </p:nvSpPr>
        <p:spPr>
          <a:xfrm>
            <a:off x="6361565" y="1638300"/>
            <a:ext cx="9285313"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292929"/>
              </a:buClr>
              <a:buSzPts val="6400"/>
              <a:buFont typeface="Open Sans"/>
              <a:buNone/>
              <a:defRPr>
                <a:solidFill>
                  <a:srgbClr val="292929"/>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38" name="Google Shape;138;p69"/>
          <p:cNvSpPr txBox="1"/>
          <p:nvPr>
            <p:ph idx="1" type="body"/>
          </p:nvPr>
        </p:nvSpPr>
        <p:spPr>
          <a:xfrm>
            <a:off x="6667513" y="3302296"/>
            <a:ext cx="9518732" cy="483136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FFFFFF"/>
              </a:buClr>
              <a:buSzPts val="2400"/>
              <a:buFont typeface="Open Sans"/>
              <a:buNone/>
              <a:defRPr>
                <a:solidFill>
                  <a:srgbClr val="FFFFFF"/>
                </a:solidFill>
              </a:defRPr>
            </a:lvl1pPr>
            <a:lvl2pPr indent="-228600" lvl="1" marL="914400" algn="l">
              <a:lnSpc>
                <a:spcPct val="100000"/>
              </a:lnSpc>
              <a:spcBef>
                <a:spcPts val="2667"/>
              </a:spcBef>
              <a:spcAft>
                <a:spcPts val="0"/>
              </a:spcAft>
              <a:buClr>
                <a:srgbClr val="FFFFFF"/>
              </a:buClr>
              <a:buSzPts val="2400"/>
              <a:buFont typeface="Open Sans"/>
              <a:buNone/>
              <a:defRPr>
                <a:solidFill>
                  <a:srgbClr val="FFFFFF"/>
                </a:solidFill>
              </a:defRPr>
            </a:lvl2pPr>
            <a:lvl3pPr indent="-228600" lvl="2" marL="1371600" algn="l">
              <a:lnSpc>
                <a:spcPct val="100000"/>
              </a:lnSpc>
              <a:spcBef>
                <a:spcPts val="2667"/>
              </a:spcBef>
              <a:spcAft>
                <a:spcPts val="0"/>
              </a:spcAft>
              <a:buClr>
                <a:srgbClr val="FFFFFF"/>
              </a:buClr>
              <a:buSzPts val="2400"/>
              <a:buFont typeface="Open Sans"/>
              <a:buNone/>
              <a:defRPr>
                <a:solidFill>
                  <a:srgbClr val="FFFFFF"/>
                </a:solidFill>
              </a:defRPr>
            </a:lvl3pPr>
            <a:lvl4pPr indent="-228600" lvl="3" marL="1828800" algn="l">
              <a:lnSpc>
                <a:spcPct val="100000"/>
              </a:lnSpc>
              <a:spcBef>
                <a:spcPts val="2667"/>
              </a:spcBef>
              <a:spcAft>
                <a:spcPts val="0"/>
              </a:spcAft>
              <a:buClr>
                <a:srgbClr val="FFFFFF"/>
              </a:buClr>
              <a:buSzPts val="2400"/>
              <a:buFont typeface="Open Sans"/>
              <a:buNone/>
              <a:defRPr>
                <a:solidFill>
                  <a:srgbClr val="FFFFFF"/>
                </a:solidFill>
              </a:defRPr>
            </a:lvl4pPr>
            <a:lvl5pPr indent="-228600" lvl="4" marL="2286000" algn="l">
              <a:lnSpc>
                <a:spcPct val="100000"/>
              </a:lnSpc>
              <a:spcBef>
                <a:spcPts val="2667"/>
              </a:spcBef>
              <a:spcAft>
                <a:spcPts val="0"/>
              </a:spcAft>
              <a:buClr>
                <a:srgbClr val="FFFFFF"/>
              </a:buClr>
              <a:buSzPts val="2400"/>
              <a:buFont typeface="Open Sans"/>
              <a:buNone/>
              <a:defRPr>
                <a:solidFill>
                  <a:srgbClr val="FFFFFF"/>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pic>
        <p:nvPicPr>
          <p:cNvPr descr="pasted-image.pdf" id="139" name="Google Shape;139;p69"/>
          <p:cNvPicPr preferRelativeResize="0"/>
          <p:nvPr/>
        </p:nvPicPr>
        <p:blipFill rotWithShape="1">
          <a:blip r:embed="rId3">
            <a:alphaModFix/>
          </a:blip>
          <a:srcRect b="0" l="0" r="0" t="0"/>
          <a:stretch/>
        </p:blipFill>
        <p:spPr>
          <a:xfrm>
            <a:off x="3207552" y="8668092"/>
            <a:ext cx="66421" cy="406402"/>
          </a:xfrm>
          <a:prstGeom prst="rect">
            <a:avLst/>
          </a:prstGeom>
          <a:noFill/>
          <a:ln>
            <a:noFill/>
          </a:ln>
        </p:spPr>
      </p:pic>
      <p:sp>
        <p:nvSpPr>
          <p:cNvPr id="140" name="Google Shape;140;p69"/>
          <p:cNvSpPr txBox="1"/>
          <p:nvPr/>
        </p:nvSpPr>
        <p:spPr>
          <a:xfrm>
            <a:off x="3348259" y="853102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FFFFFF"/>
              </a:buClr>
              <a:buSzPts val="1867"/>
              <a:buFont typeface="Arial"/>
              <a:buNone/>
            </a:pPr>
            <a:r>
              <a:rPr b="1" i="0" lang="es-ES"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141" name="Google Shape;141;p69"/>
          <p:cNvPicPr preferRelativeResize="0"/>
          <p:nvPr/>
        </p:nvPicPr>
        <p:blipFill rotWithShape="1">
          <a:blip r:embed="rId4">
            <a:alphaModFix/>
          </a:blip>
          <a:srcRect b="0" l="0" r="0" t="0"/>
          <a:stretch/>
        </p:blipFill>
        <p:spPr>
          <a:xfrm>
            <a:off x="522445" y="8489918"/>
            <a:ext cx="2443489" cy="1048626"/>
          </a:xfrm>
          <a:prstGeom prst="rect">
            <a:avLst/>
          </a:prstGeom>
          <a:noFill/>
          <a:ln>
            <a:noFill/>
          </a:ln>
        </p:spPr>
      </p:pic>
      <p:sp>
        <p:nvSpPr>
          <p:cNvPr id="142" name="Google Shape;142;p69"/>
          <p:cNvSpPr txBox="1"/>
          <p:nvPr/>
        </p:nvSpPr>
        <p:spPr>
          <a:xfrm>
            <a:off x="552421" y="1786744"/>
            <a:ext cx="4438716" cy="2318583"/>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7200"/>
              <a:buFont typeface="Arial"/>
              <a:buNone/>
            </a:pPr>
            <a:r>
              <a:rPr b="1" i="0" lang="es-ES" sz="7200" u="none" cap="none" strike="noStrike">
                <a:solidFill>
                  <a:srgbClr val="FFFFFF"/>
                </a:solidFill>
                <a:latin typeface="Open Sans"/>
                <a:ea typeface="Open Sans"/>
                <a:cs typeface="Open Sans"/>
                <a:sym typeface="Open Sans"/>
              </a:rPr>
              <a:t>Learning </a:t>
            </a:r>
            <a:endParaRPr/>
          </a:p>
          <a:p>
            <a:pPr indent="0" lvl="0" marL="228600" marR="0" rtl="0" algn="ctr">
              <a:lnSpc>
                <a:spcPct val="100000"/>
              </a:lnSpc>
              <a:spcBef>
                <a:spcPts val="0"/>
              </a:spcBef>
              <a:spcAft>
                <a:spcPts val="0"/>
              </a:spcAft>
              <a:buClr>
                <a:srgbClr val="FFFFFF"/>
              </a:buClr>
              <a:buSzPts val="7200"/>
              <a:buFont typeface="Arial"/>
              <a:buNone/>
            </a:pPr>
            <a:r>
              <a:rPr b="1" i="0" lang="es-ES" sz="7200" u="none" cap="none" strike="noStrike">
                <a:solidFill>
                  <a:srgbClr val="FFFFFF"/>
                </a:solidFill>
                <a:latin typeface="Open Sans"/>
                <a:ea typeface="Open Sans"/>
                <a:cs typeface="Open Sans"/>
                <a:sym typeface="Open Sans"/>
              </a:rPr>
              <a:t> objectives</a:t>
            </a:r>
            <a:endParaRPr/>
          </a:p>
        </p:txBody>
      </p:sp>
      <p:sp>
        <p:nvSpPr>
          <p:cNvPr id="143" name="Google Shape;143;p69"/>
          <p:cNvSpPr/>
          <p:nvPr/>
        </p:nvSpPr>
        <p:spPr>
          <a:xfrm>
            <a:off x="4471987" y="49910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44" name="Google Shape;144;p69"/>
          <p:cNvSpPr/>
          <p:nvPr/>
        </p:nvSpPr>
        <p:spPr>
          <a:xfrm>
            <a:off x="1409685" y="5472065"/>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45" name="Google Shape;145;p69"/>
          <p:cNvSpPr/>
          <p:nvPr/>
        </p:nvSpPr>
        <p:spPr>
          <a:xfrm>
            <a:off x="3005129" y="55244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46" name="Google Shape;146;p69"/>
          <p:cNvSpPr/>
          <p:nvPr/>
        </p:nvSpPr>
        <p:spPr>
          <a:xfrm>
            <a:off x="233341" y="468148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47" name="Google Shape;147;p69"/>
          <p:cNvSpPr/>
          <p:nvPr/>
        </p:nvSpPr>
        <p:spPr>
          <a:xfrm>
            <a:off x="1433493" y="209486"/>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48" name="Google Shape;148;p69"/>
          <p:cNvSpPr/>
          <p:nvPr/>
        </p:nvSpPr>
        <p:spPr>
          <a:xfrm>
            <a:off x="257149" y="87624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49" name="Google Shape;149;p69"/>
          <p:cNvSpPr/>
          <p:nvPr/>
        </p:nvSpPr>
        <p:spPr>
          <a:xfrm>
            <a:off x="121198" y="6224608"/>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50" name="Google Shape;150;p69"/>
          <p:cNvSpPr/>
          <p:nvPr/>
        </p:nvSpPr>
        <p:spPr>
          <a:xfrm>
            <a:off x="2834779"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51" name="Google Shape;151;p69"/>
          <p:cNvSpPr/>
          <p:nvPr/>
        </p:nvSpPr>
        <p:spPr>
          <a:xfrm>
            <a:off x="2156671" y="8305162"/>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52" name="Google Shape;152;p69"/>
          <p:cNvSpPr/>
          <p:nvPr/>
        </p:nvSpPr>
        <p:spPr>
          <a:xfrm>
            <a:off x="4030460" y="7983624"/>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53" name="Google Shape;153;p69"/>
          <p:cNvSpPr/>
          <p:nvPr/>
        </p:nvSpPr>
        <p:spPr>
          <a:xfrm>
            <a:off x="5477583" y="6194398"/>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54" name="Google Shape;154;p69"/>
          <p:cNvSpPr/>
          <p:nvPr/>
        </p:nvSpPr>
        <p:spPr>
          <a:xfrm>
            <a:off x="371593" y="7842725"/>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55" name="Google Shape;155;p69"/>
          <p:cNvSpPr/>
          <p:nvPr/>
        </p:nvSpPr>
        <p:spPr>
          <a:xfrm>
            <a:off x="4323072" y="6558155"/>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56" name="Google Shape;156;p69"/>
          <p:cNvSpPr/>
          <p:nvPr/>
        </p:nvSpPr>
        <p:spPr>
          <a:xfrm>
            <a:off x="1431123"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57" name="Google Shape;157;p69"/>
          <p:cNvSpPr txBox="1"/>
          <p:nvPr>
            <p:ph idx="12" type="sldNum"/>
          </p:nvPr>
        </p:nvSpPr>
        <p:spPr>
          <a:xfrm>
            <a:off x="3390428" y="8809567"/>
            <a:ext cx="394339" cy="389915"/>
          </a:xfrm>
          <a:prstGeom prst="rect">
            <a:avLst/>
          </a:prstGeom>
          <a:noFill/>
          <a:ln>
            <a:noFill/>
          </a:ln>
        </p:spPr>
        <p:txBody>
          <a:bodyPr anchorCtr="0" anchor="t" bIns="45700" lIns="91425" spcFirstLastPara="1" rIns="91425" wrap="square" tIns="45700">
            <a:noAutofit/>
          </a:bodyPr>
          <a:lstStyle>
            <a:lvl1pPr indent="0" lvl="0"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1pPr>
            <a:lvl2pPr indent="0" lvl="1"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2pPr>
            <a:lvl3pPr indent="0" lvl="2"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3pPr>
            <a:lvl4pPr indent="0" lvl="3"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4pPr>
            <a:lvl5pPr indent="0" lvl="4"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5pPr>
            <a:lvl6pPr indent="0" lvl="5"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6pPr>
            <a:lvl7pPr indent="0" lvl="6"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7pPr>
            <a:lvl8pPr indent="0" lvl="7"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8pPr>
            <a:lvl9pPr indent="0" lvl="8"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158" name="Shape 158"/>
        <p:cNvGrpSpPr/>
        <p:nvPr/>
      </p:nvGrpSpPr>
      <p:grpSpPr>
        <a:xfrm>
          <a:off x="0" y="0"/>
          <a:ext cx="0" cy="0"/>
          <a:chOff x="0" y="0"/>
          <a:chExt cx="0" cy="0"/>
        </a:xfrm>
      </p:grpSpPr>
      <p:sp>
        <p:nvSpPr>
          <p:cNvPr id="159" name="Google Shape;159;p70"/>
          <p:cNvSpPr txBox="1"/>
          <p:nvPr>
            <p:ph type="title"/>
          </p:nvPr>
        </p:nvSpPr>
        <p:spPr>
          <a:xfrm>
            <a:off x="1270039" y="635000"/>
            <a:ext cx="7112217" cy="1988692"/>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B297"/>
              </a:buClr>
              <a:buSzPts val="1800"/>
              <a:buNone/>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60" name="Google Shape;160;p70"/>
          <p:cNvSpPr txBox="1"/>
          <p:nvPr>
            <p:ph idx="1" type="body"/>
          </p:nvPr>
        </p:nvSpPr>
        <p:spPr>
          <a:xfrm>
            <a:off x="1270039" y="2616200"/>
            <a:ext cx="7112217" cy="426720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676767"/>
              </a:buClr>
              <a:buSzPts val="1800"/>
              <a:buNone/>
              <a:defRPr/>
            </a:lvl1pPr>
            <a:lvl2pPr indent="-228600" lvl="1" marL="914400" algn="l">
              <a:lnSpc>
                <a:spcPct val="100000"/>
              </a:lnSpc>
              <a:spcBef>
                <a:spcPts val="2667"/>
              </a:spcBef>
              <a:spcAft>
                <a:spcPts val="0"/>
              </a:spcAft>
              <a:buClr>
                <a:srgbClr val="676767"/>
              </a:buClr>
              <a:buSzPts val="1800"/>
              <a:buNone/>
              <a:defRPr/>
            </a:lvl2pPr>
            <a:lvl3pPr indent="-228600" lvl="2" marL="1371600" algn="l">
              <a:lnSpc>
                <a:spcPct val="100000"/>
              </a:lnSpc>
              <a:spcBef>
                <a:spcPts val="2667"/>
              </a:spcBef>
              <a:spcAft>
                <a:spcPts val="0"/>
              </a:spcAft>
              <a:buClr>
                <a:srgbClr val="676767"/>
              </a:buClr>
              <a:buSzPts val="1800"/>
              <a:buNone/>
              <a:defRPr/>
            </a:lvl3pPr>
            <a:lvl4pPr indent="-228600" lvl="3" marL="1828800" algn="l">
              <a:lnSpc>
                <a:spcPct val="100000"/>
              </a:lnSpc>
              <a:spcBef>
                <a:spcPts val="2667"/>
              </a:spcBef>
              <a:spcAft>
                <a:spcPts val="0"/>
              </a:spcAft>
              <a:buClr>
                <a:srgbClr val="676767"/>
              </a:buClr>
              <a:buSzPts val="1800"/>
              <a:buNone/>
              <a:defRPr/>
            </a:lvl4pPr>
            <a:lvl5pPr indent="-228600" lvl="4" marL="2286000" algn="l">
              <a:lnSpc>
                <a:spcPct val="100000"/>
              </a:lnSpc>
              <a:spcBef>
                <a:spcPts val="2667"/>
              </a:spcBef>
              <a:spcAft>
                <a:spcPts val="0"/>
              </a:spcAft>
              <a:buClr>
                <a:srgbClr val="676767"/>
              </a:buClr>
              <a:buSzPts val="1800"/>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61" name="Google Shape;161;p70"/>
          <p:cNvSpPr txBox="1"/>
          <p:nvPr>
            <p:ph idx="2" type="body"/>
          </p:nvPr>
        </p:nvSpPr>
        <p:spPr>
          <a:xfrm>
            <a:off x="1670852" y="6819903"/>
            <a:ext cx="6549451" cy="406401"/>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0"/>
              </a:spcBef>
              <a:spcAft>
                <a:spcPts val="0"/>
              </a:spcAft>
              <a:buClr>
                <a:srgbClr val="00A585"/>
              </a:buClr>
              <a:buSzPts val="2400"/>
              <a:buFont typeface="Open Sans"/>
              <a:buNone/>
              <a:defRPr b="1">
                <a:solidFill>
                  <a:srgbClr val="00A585"/>
                </a:solidFill>
                <a:latin typeface="Open Sans"/>
                <a:ea typeface="Open Sans"/>
                <a:cs typeface="Open Sans"/>
                <a:sym typeface="Open Sans"/>
              </a:defRPr>
            </a:lvl1pPr>
            <a:lvl2pPr indent="-314325" lvl="1" marL="914400" algn="l">
              <a:lnSpc>
                <a:spcPct val="100000"/>
              </a:lnSpc>
              <a:spcBef>
                <a:spcPts val="2667"/>
              </a:spcBef>
              <a:spcAft>
                <a:spcPts val="0"/>
              </a:spcAft>
              <a:buClr>
                <a:srgbClr val="676767"/>
              </a:buClr>
              <a:buSzPts val="1350"/>
              <a:buChar char="•"/>
              <a:defRPr/>
            </a:lvl2pPr>
            <a:lvl3pPr indent="-314325" lvl="2" marL="1371600" algn="l">
              <a:lnSpc>
                <a:spcPct val="100000"/>
              </a:lnSpc>
              <a:spcBef>
                <a:spcPts val="2667"/>
              </a:spcBef>
              <a:spcAft>
                <a:spcPts val="0"/>
              </a:spcAft>
              <a:buClr>
                <a:srgbClr val="676767"/>
              </a:buClr>
              <a:buSzPts val="1350"/>
              <a:buChar char="•"/>
              <a:defRPr/>
            </a:lvl3pPr>
            <a:lvl4pPr indent="-314325" lvl="3" marL="1828800" algn="l">
              <a:lnSpc>
                <a:spcPct val="100000"/>
              </a:lnSpc>
              <a:spcBef>
                <a:spcPts val="2667"/>
              </a:spcBef>
              <a:spcAft>
                <a:spcPts val="0"/>
              </a:spcAft>
              <a:buClr>
                <a:srgbClr val="676767"/>
              </a:buClr>
              <a:buSzPts val="1350"/>
              <a:buChar char="•"/>
              <a:defRPr/>
            </a:lvl4pPr>
            <a:lvl5pPr indent="-314325" lvl="4" marL="2286000" algn="l">
              <a:lnSpc>
                <a:spcPct val="100000"/>
              </a:lnSpc>
              <a:spcBef>
                <a:spcPts val="2667"/>
              </a:spcBef>
              <a:spcAft>
                <a:spcPts val="0"/>
              </a:spcAft>
              <a:buClr>
                <a:srgbClr val="676767"/>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62" name="Google Shape;162;p70"/>
          <p:cNvSpPr/>
          <p:nvPr>
            <p:ph idx="3" type="pic"/>
          </p:nvPr>
        </p:nvSpPr>
        <p:spPr>
          <a:xfrm>
            <a:off x="8382256" y="0"/>
            <a:ext cx="8974794" cy="976761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1pPr>
            <a:lvl2pPr lvl="1"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2pPr>
            <a:lvl3pPr lvl="2"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3pPr>
            <a:lvl4pPr lvl="3"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4pPr>
            <a:lvl5pPr lvl="4"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163" name="Google Shape;163;p70"/>
          <p:cNvSpPr txBox="1"/>
          <p:nvPr>
            <p:ph idx="12" type="sldNum"/>
          </p:nvPr>
        </p:nvSpPr>
        <p:spPr>
          <a:xfrm>
            <a:off x="3128963" y="9036050"/>
            <a:ext cx="985837" cy="565150"/>
          </a:xfrm>
          <a:prstGeom prst="rect">
            <a:avLst/>
          </a:prstGeom>
          <a:noFill/>
          <a:ln>
            <a:noFill/>
          </a:ln>
        </p:spPr>
        <p:txBody>
          <a:bodyPr anchorCtr="0" anchor="t" bIns="45700" lIns="91425" spcFirstLastPara="1" rIns="91425" wrap="square" tIns="45700">
            <a:noAutofit/>
          </a:bodyPr>
          <a:lstStyle>
            <a:lvl1pPr indent="0" lvl="0"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1pPr>
            <a:lvl2pPr indent="0" lvl="1"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2pPr>
            <a:lvl3pPr indent="0" lvl="2"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3pPr>
            <a:lvl4pPr indent="0" lvl="3"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4pPr>
            <a:lvl5pPr indent="0" lvl="4"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5pPr>
            <a:lvl6pPr indent="0" lvl="5"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6pPr>
            <a:lvl7pPr indent="0" lvl="6"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7pPr>
            <a:lvl8pPr indent="0" lvl="7"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8pPr>
            <a:lvl9pPr indent="0" lvl="8"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164" name="Shape 164"/>
        <p:cNvGrpSpPr/>
        <p:nvPr/>
      </p:nvGrpSpPr>
      <p:grpSpPr>
        <a:xfrm>
          <a:off x="0" y="0"/>
          <a:ext cx="0" cy="0"/>
          <a:chOff x="0" y="0"/>
          <a:chExt cx="0" cy="0"/>
        </a:xfrm>
      </p:grpSpPr>
      <p:sp>
        <p:nvSpPr>
          <p:cNvPr id="165" name="Google Shape;165;p71"/>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B297"/>
              </a:buClr>
              <a:buSzPts val="1800"/>
              <a:buNone/>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66" name="Google Shape;166;p71"/>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314325" lvl="0" marL="457200" algn="l">
              <a:lnSpc>
                <a:spcPct val="100000"/>
              </a:lnSpc>
              <a:spcBef>
                <a:spcPts val="2667"/>
              </a:spcBef>
              <a:spcAft>
                <a:spcPts val="0"/>
              </a:spcAft>
              <a:buClr>
                <a:srgbClr val="676767"/>
              </a:buClr>
              <a:buSzPts val="1350"/>
              <a:buChar char="•"/>
              <a:defRPr/>
            </a:lvl1pPr>
            <a:lvl2pPr indent="-314325" lvl="1" marL="914400" algn="l">
              <a:lnSpc>
                <a:spcPct val="100000"/>
              </a:lnSpc>
              <a:spcBef>
                <a:spcPts val="2667"/>
              </a:spcBef>
              <a:spcAft>
                <a:spcPts val="0"/>
              </a:spcAft>
              <a:buClr>
                <a:srgbClr val="676767"/>
              </a:buClr>
              <a:buSzPts val="1350"/>
              <a:buChar char="•"/>
              <a:defRPr/>
            </a:lvl2pPr>
            <a:lvl3pPr indent="-314325" lvl="2" marL="1371600" algn="l">
              <a:lnSpc>
                <a:spcPct val="100000"/>
              </a:lnSpc>
              <a:spcBef>
                <a:spcPts val="2667"/>
              </a:spcBef>
              <a:spcAft>
                <a:spcPts val="0"/>
              </a:spcAft>
              <a:buClr>
                <a:srgbClr val="676767"/>
              </a:buClr>
              <a:buSzPts val="1350"/>
              <a:buChar char="•"/>
              <a:defRPr/>
            </a:lvl3pPr>
            <a:lvl4pPr indent="-314325" lvl="3" marL="1828800" algn="l">
              <a:lnSpc>
                <a:spcPct val="100000"/>
              </a:lnSpc>
              <a:spcBef>
                <a:spcPts val="2667"/>
              </a:spcBef>
              <a:spcAft>
                <a:spcPts val="0"/>
              </a:spcAft>
              <a:buClr>
                <a:srgbClr val="676767"/>
              </a:buClr>
              <a:buSzPts val="1350"/>
              <a:buChar char="•"/>
              <a:defRPr/>
            </a:lvl4pPr>
            <a:lvl5pPr indent="-314325" lvl="4" marL="2286000" algn="l">
              <a:lnSpc>
                <a:spcPct val="100000"/>
              </a:lnSpc>
              <a:spcBef>
                <a:spcPts val="2667"/>
              </a:spcBef>
              <a:spcAft>
                <a:spcPts val="0"/>
              </a:spcAft>
              <a:buClr>
                <a:srgbClr val="676767"/>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67" name="Google Shape;167;p71"/>
          <p:cNvSpPr txBox="1"/>
          <p:nvPr>
            <p:ph idx="12" type="sldNum"/>
          </p:nvPr>
        </p:nvSpPr>
        <p:spPr>
          <a:xfrm>
            <a:off x="3333278" y="8917685"/>
            <a:ext cx="394339" cy="389915"/>
          </a:xfrm>
          <a:prstGeom prst="rect">
            <a:avLst/>
          </a:prstGeom>
          <a:noFill/>
          <a:ln>
            <a:noFill/>
          </a:ln>
        </p:spPr>
        <p:txBody>
          <a:bodyPr anchorCtr="0" anchor="t" bIns="45700" lIns="91425" spcFirstLastPara="1" rIns="91425" wrap="square" tIns="45700">
            <a:noAutofit/>
          </a:bodyPr>
          <a:lstStyle>
            <a:lvl1pPr indent="0" lvl="0"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1pPr>
            <a:lvl2pPr indent="0" lvl="1"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2pPr>
            <a:lvl3pPr indent="0" lvl="2"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3pPr>
            <a:lvl4pPr indent="0" lvl="3"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4pPr>
            <a:lvl5pPr indent="0" lvl="4"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5pPr>
            <a:lvl6pPr indent="0" lvl="5"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6pPr>
            <a:lvl7pPr indent="0" lvl="6"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7pPr>
            <a:lvl8pPr indent="0" lvl="7"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8pPr>
            <a:lvl9pPr indent="0" lvl="8"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16" name="Shape 16"/>
        <p:cNvGrpSpPr/>
        <p:nvPr/>
      </p:nvGrpSpPr>
      <p:grpSpPr>
        <a:xfrm>
          <a:off x="0" y="0"/>
          <a:ext cx="0" cy="0"/>
          <a:chOff x="0" y="0"/>
          <a:chExt cx="0" cy="0"/>
        </a:xfrm>
      </p:grpSpPr>
      <p:sp>
        <p:nvSpPr>
          <p:cNvPr id="17" name="Google Shape;17;p53"/>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18" name="Google Shape;18;p53"/>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2663"/>
              </a:spcBef>
              <a:spcAft>
                <a:spcPts val="0"/>
              </a:spcAft>
              <a:buClr>
                <a:srgbClr val="676767"/>
              </a:buClr>
              <a:buSzPts val="2400"/>
              <a:buFont typeface="Open Sans"/>
              <a:buNone/>
              <a:defRPr/>
            </a:lvl1pPr>
            <a:lvl2pPr indent="-228600" lvl="1" marL="914400" algn="l">
              <a:lnSpc>
                <a:spcPct val="100000"/>
              </a:lnSpc>
              <a:spcBef>
                <a:spcPts val="2663"/>
              </a:spcBef>
              <a:spcAft>
                <a:spcPts val="0"/>
              </a:spcAft>
              <a:buClr>
                <a:srgbClr val="676767"/>
              </a:buClr>
              <a:buSzPts val="2400"/>
              <a:buFont typeface="Open Sans"/>
              <a:buNone/>
              <a:defRPr/>
            </a:lvl2pPr>
            <a:lvl3pPr indent="-228600" lvl="2" marL="1371600" algn="l">
              <a:lnSpc>
                <a:spcPct val="100000"/>
              </a:lnSpc>
              <a:spcBef>
                <a:spcPts val="2663"/>
              </a:spcBef>
              <a:spcAft>
                <a:spcPts val="0"/>
              </a:spcAft>
              <a:buClr>
                <a:srgbClr val="676767"/>
              </a:buClr>
              <a:buSzPts val="2400"/>
              <a:buFont typeface="Open Sans"/>
              <a:buNone/>
              <a:defRPr/>
            </a:lvl3pPr>
            <a:lvl4pPr indent="-228600" lvl="3" marL="1828800" algn="l">
              <a:lnSpc>
                <a:spcPct val="100000"/>
              </a:lnSpc>
              <a:spcBef>
                <a:spcPts val="2663"/>
              </a:spcBef>
              <a:spcAft>
                <a:spcPts val="0"/>
              </a:spcAft>
              <a:buClr>
                <a:srgbClr val="676767"/>
              </a:buClr>
              <a:buSzPts val="2400"/>
              <a:buFont typeface="Open Sans"/>
              <a:buNone/>
              <a:defRPr/>
            </a:lvl4pPr>
            <a:lvl5pPr indent="-228600" lvl="4" marL="2286000" algn="l">
              <a:lnSpc>
                <a:spcPct val="100000"/>
              </a:lnSpc>
              <a:spcBef>
                <a:spcPts val="2663"/>
              </a:spcBef>
              <a:spcAft>
                <a:spcPts val="0"/>
              </a:spcAft>
              <a:buClr>
                <a:srgbClr val="676767"/>
              </a:buClr>
              <a:buSzPts val="2400"/>
              <a:buFont typeface="Open Sans"/>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19" name="Google Shape;19;p53"/>
          <p:cNvSpPr txBox="1"/>
          <p:nvPr>
            <p:ph idx="12" type="sldNum"/>
          </p:nvPr>
        </p:nvSpPr>
        <p:spPr>
          <a:xfrm>
            <a:off x="3157538" y="9009063"/>
            <a:ext cx="1014412" cy="674687"/>
          </a:xfrm>
          <a:prstGeom prst="rect">
            <a:avLst/>
          </a:prstGeom>
          <a:noFill/>
          <a:ln>
            <a:noFill/>
          </a:ln>
        </p:spPr>
        <p:txBody>
          <a:bodyPr anchorCtr="0" anchor="t" bIns="45700" lIns="91425" spcFirstLastPara="1" rIns="91425" wrap="square" tIns="45700">
            <a:noAutofit/>
          </a:bodyPr>
          <a:lstStyle>
            <a:lvl1pPr indent="0" lvl="0" marL="0" marR="0" rtl="0" algn="ctr">
              <a:lnSpc>
                <a:spcPct val="100000"/>
              </a:lnSpc>
              <a:spcBef>
                <a:spcPts val="0"/>
              </a:spcBef>
              <a:spcAft>
                <a:spcPts val="0"/>
              </a:spcAft>
              <a:buClr>
                <a:srgbClr val="000000"/>
              </a:buClr>
              <a:buSzPts val="1800"/>
              <a:buFont typeface="Arial"/>
              <a:buNone/>
              <a:defRPr b="0" i="0" sz="1800" u="none" cap="none" strike="noStrike">
                <a:solidFill>
                  <a:schemeClr val="lt2"/>
                </a:solidFill>
                <a:latin typeface="Open Sans"/>
                <a:ea typeface="Open Sans"/>
                <a:cs typeface="Open Sans"/>
                <a:sym typeface="Open Sans"/>
              </a:defRPr>
            </a:lvl1pPr>
            <a:lvl2pPr indent="0" lvl="1" marL="0" marR="0" rtl="0" algn="ctr">
              <a:lnSpc>
                <a:spcPct val="100000"/>
              </a:lnSpc>
              <a:spcBef>
                <a:spcPts val="0"/>
              </a:spcBef>
              <a:spcAft>
                <a:spcPts val="0"/>
              </a:spcAft>
              <a:buClr>
                <a:srgbClr val="000000"/>
              </a:buClr>
              <a:buSzPts val="1800"/>
              <a:buFont typeface="Arial"/>
              <a:buNone/>
              <a:defRPr b="0" i="0" sz="1800" u="none" cap="none" strike="noStrike">
                <a:solidFill>
                  <a:schemeClr val="lt2"/>
                </a:solidFill>
                <a:latin typeface="Open Sans"/>
                <a:ea typeface="Open Sans"/>
                <a:cs typeface="Open Sans"/>
                <a:sym typeface="Open Sans"/>
              </a:defRPr>
            </a:lvl2pPr>
            <a:lvl3pPr indent="0" lvl="2" marL="0" marR="0" rtl="0" algn="ctr">
              <a:lnSpc>
                <a:spcPct val="100000"/>
              </a:lnSpc>
              <a:spcBef>
                <a:spcPts val="0"/>
              </a:spcBef>
              <a:spcAft>
                <a:spcPts val="0"/>
              </a:spcAft>
              <a:buClr>
                <a:srgbClr val="000000"/>
              </a:buClr>
              <a:buSzPts val="1800"/>
              <a:buFont typeface="Arial"/>
              <a:buNone/>
              <a:defRPr b="0" i="0" sz="1800" u="none" cap="none" strike="noStrike">
                <a:solidFill>
                  <a:schemeClr val="lt2"/>
                </a:solidFill>
                <a:latin typeface="Open Sans"/>
                <a:ea typeface="Open Sans"/>
                <a:cs typeface="Open Sans"/>
                <a:sym typeface="Open Sans"/>
              </a:defRPr>
            </a:lvl3pPr>
            <a:lvl4pPr indent="0" lvl="3" marL="0" marR="0" rtl="0" algn="ctr">
              <a:lnSpc>
                <a:spcPct val="100000"/>
              </a:lnSpc>
              <a:spcBef>
                <a:spcPts val="0"/>
              </a:spcBef>
              <a:spcAft>
                <a:spcPts val="0"/>
              </a:spcAft>
              <a:buClr>
                <a:srgbClr val="000000"/>
              </a:buClr>
              <a:buSzPts val="1800"/>
              <a:buFont typeface="Arial"/>
              <a:buNone/>
              <a:defRPr b="0" i="0" sz="1800" u="none" cap="none" strike="noStrike">
                <a:solidFill>
                  <a:schemeClr val="lt2"/>
                </a:solidFill>
                <a:latin typeface="Open Sans"/>
                <a:ea typeface="Open Sans"/>
                <a:cs typeface="Open Sans"/>
                <a:sym typeface="Open Sans"/>
              </a:defRPr>
            </a:lvl4pPr>
            <a:lvl5pPr indent="0" lvl="4" marL="0" marR="0" rtl="0" algn="ctr">
              <a:lnSpc>
                <a:spcPct val="100000"/>
              </a:lnSpc>
              <a:spcBef>
                <a:spcPts val="0"/>
              </a:spcBef>
              <a:spcAft>
                <a:spcPts val="0"/>
              </a:spcAft>
              <a:buClr>
                <a:srgbClr val="000000"/>
              </a:buClr>
              <a:buSzPts val="1800"/>
              <a:buFont typeface="Arial"/>
              <a:buNone/>
              <a:defRPr b="0" i="0" sz="1800" u="none" cap="none" strike="noStrike">
                <a:solidFill>
                  <a:schemeClr val="lt2"/>
                </a:solidFill>
                <a:latin typeface="Open Sans"/>
                <a:ea typeface="Open Sans"/>
                <a:cs typeface="Open Sans"/>
                <a:sym typeface="Open Sans"/>
              </a:defRPr>
            </a:lvl5pPr>
            <a:lvl6pPr indent="0" lvl="5" marL="0" marR="0" rtl="0" algn="ctr">
              <a:lnSpc>
                <a:spcPct val="100000"/>
              </a:lnSpc>
              <a:spcBef>
                <a:spcPts val="0"/>
              </a:spcBef>
              <a:spcAft>
                <a:spcPts val="0"/>
              </a:spcAft>
              <a:buClr>
                <a:srgbClr val="000000"/>
              </a:buClr>
              <a:buSzPts val="1800"/>
              <a:buFont typeface="Arial"/>
              <a:buNone/>
              <a:defRPr b="0" i="0" sz="1800" u="none" cap="none" strike="noStrike">
                <a:solidFill>
                  <a:schemeClr val="lt2"/>
                </a:solidFill>
                <a:latin typeface="Open Sans"/>
                <a:ea typeface="Open Sans"/>
                <a:cs typeface="Open Sans"/>
                <a:sym typeface="Open Sans"/>
              </a:defRPr>
            </a:lvl6pPr>
            <a:lvl7pPr indent="0" lvl="6" marL="0" marR="0" rtl="0" algn="ctr">
              <a:lnSpc>
                <a:spcPct val="100000"/>
              </a:lnSpc>
              <a:spcBef>
                <a:spcPts val="0"/>
              </a:spcBef>
              <a:spcAft>
                <a:spcPts val="0"/>
              </a:spcAft>
              <a:buClr>
                <a:srgbClr val="000000"/>
              </a:buClr>
              <a:buSzPts val="1800"/>
              <a:buFont typeface="Arial"/>
              <a:buNone/>
              <a:defRPr b="0" i="0" sz="1800" u="none" cap="none" strike="noStrike">
                <a:solidFill>
                  <a:schemeClr val="lt2"/>
                </a:solidFill>
                <a:latin typeface="Open Sans"/>
                <a:ea typeface="Open Sans"/>
                <a:cs typeface="Open Sans"/>
                <a:sym typeface="Open Sans"/>
              </a:defRPr>
            </a:lvl7pPr>
            <a:lvl8pPr indent="0" lvl="7" marL="0" marR="0" rtl="0" algn="ctr">
              <a:lnSpc>
                <a:spcPct val="100000"/>
              </a:lnSpc>
              <a:spcBef>
                <a:spcPts val="0"/>
              </a:spcBef>
              <a:spcAft>
                <a:spcPts val="0"/>
              </a:spcAft>
              <a:buClr>
                <a:srgbClr val="000000"/>
              </a:buClr>
              <a:buSzPts val="1800"/>
              <a:buFont typeface="Arial"/>
              <a:buNone/>
              <a:defRPr b="0" i="0" sz="1800" u="none" cap="none" strike="noStrike">
                <a:solidFill>
                  <a:schemeClr val="lt2"/>
                </a:solidFill>
                <a:latin typeface="Open Sans"/>
                <a:ea typeface="Open Sans"/>
                <a:cs typeface="Open Sans"/>
                <a:sym typeface="Open Sans"/>
              </a:defRPr>
            </a:lvl8pPr>
            <a:lvl9pPr indent="0" lvl="8" marL="0" marR="0" rtl="0" algn="ctr">
              <a:lnSpc>
                <a:spcPct val="100000"/>
              </a:lnSpc>
              <a:spcBef>
                <a:spcPts val="0"/>
              </a:spcBef>
              <a:spcAft>
                <a:spcPts val="0"/>
              </a:spcAft>
              <a:buClr>
                <a:srgbClr val="000000"/>
              </a:buClr>
              <a:buSzPts val="1800"/>
              <a:buFont typeface="Arial"/>
              <a:buNone/>
              <a:defRPr b="0" i="0" sz="1800" u="none" cap="none" strike="noStrike">
                <a:solidFill>
                  <a:schemeClr val="lt2"/>
                </a:solidFill>
                <a:latin typeface="Open Sans"/>
                <a:ea typeface="Open Sans"/>
                <a:cs typeface="Open Sans"/>
                <a:sym typeface="Open Sans"/>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page" showMasterSp="0">
  <p:cSld name="End page">
    <p:spTree>
      <p:nvGrpSpPr>
        <p:cNvPr id="168" name="Shape 168"/>
        <p:cNvGrpSpPr/>
        <p:nvPr/>
      </p:nvGrpSpPr>
      <p:grpSpPr>
        <a:xfrm>
          <a:off x="0" y="0"/>
          <a:ext cx="0" cy="0"/>
          <a:chOff x="0" y="0"/>
          <a:chExt cx="0" cy="0"/>
        </a:xfrm>
      </p:grpSpPr>
      <p:pic>
        <p:nvPicPr>
          <p:cNvPr descr="pasted-image.pdf" id="169" name="Google Shape;169;p72"/>
          <p:cNvPicPr preferRelativeResize="0"/>
          <p:nvPr/>
        </p:nvPicPr>
        <p:blipFill rotWithShape="1">
          <a:blip r:embed="rId2">
            <a:alphaModFix/>
          </a:blip>
          <a:srcRect b="0" l="0" r="0" t="0"/>
          <a:stretch/>
        </p:blipFill>
        <p:spPr>
          <a:xfrm>
            <a:off x="3725364" y="3453370"/>
            <a:ext cx="4836076" cy="2237264"/>
          </a:xfrm>
          <a:prstGeom prst="rect">
            <a:avLst/>
          </a:prstGeom>
          <a:noFill/>
          <a:ln>
            <a:noFill/>
          </a:ln>
        </p:spPr>
      </p:pic>
      <p:pic>
        <p:nvPicPr>
          <p:cNvPr descr="pasted-image.pdf" id="170" name="Google Shape;170;p72"/>
          <p:cNvPicPr preferRelativeResize="0"/>
          <p:nvPr/>
        </p:nvPicPr>
        <p:blipFill rotWithShape="1">
          <a:blip r:embed="rId3">
            <a:alphaModFix/>
          </a:blip>
          <a:srcRect b="0" l="0" r="0" t="0"/>
          <a:stretch/>
        </p:blipFill>
        <p:spPr>
          <a:xfrm>
            <a:off x="9051524" y="3976666"/>
            <a:ext cx="117777" cy="1190673"/>
          </a:xfrm>
          <a:prstGeom prst="rect">
            <a:avLst/>
          </a:prstGeom>
          <a:noFill/>
          <a:ln>
            <a:noFill/>
          </a:ln>
        </p:spPr>
      </p:pic>
      <p:sp>
        <p:nvSpPr>
          <p:cNvPr id="171" name="Google Shape;171;p72"/>
          <p:cNvSpPr txBox="1"/>
          <p:nvPr/>
        </p:nvSpPr>
        <p:spPr>
          <a:xfrm>
            <a:off x="9663630" y="4366761"/>
            <a:ext cx="7082075" cy="1121678"/>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A585"/>
              </a:buClr>
              <a:buSzPts val="6400"/>
              <a:buFont typeface="Arial"/>
              <a:buNone/>
            </a:pPr>
            <a:r>
              <a:rPr b="1" i="0" lang="es-ES" sz="6400" u="none" cap="none" strike="noStrike">
                <a:solidFill>
                  <a:srgbClr val="00A585"/>
                </a:solidFill>
                <a:latin typeface="Open Sans"/>
                <a:ea typeface="Open Sans"/>
                <a:cs typeface="Open Sans"/>
                <a:sym typeface="Open Sans"/>
              </a:rPr>
              <a:t>YOU</a:t>
            </a:r>
            <a:endParaRPr/>
          </a:p>
        </p:txBody>
      </p:sp>
      <p:sp>
        <p:nvSpPr>
          <p:cNvPr id="172" name="Google Shape;172;p72"/>
          <p:cNvSpPr txBox="1"/>
          <p:nvPr/>
        </p:nvSpPr>
        <p:spPr>
          <a:xfrm>
            <a:off x="9595893" y="3557851"/>
            <a:ext cx="7345475" cy="1367899"/>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8000"/>
              <a:buFont typeface="Arial"/>
              <a:buNone/>
            </a:pPr>
            <a:r>
              <a:rPr b="0" i="0" lang="es-ES" sz="8000" u="none" cap="none" strike="noStrike">
                <a:solidFill>
                  <a:srgbClr val="000000"/>
                </a:solidFill>
                <a:latin typeface="Open Sans Light"/>
                <a:ea typeface="Open Sans Light"/>
                <a:cs typeface="Open Sans Light"/>
                <a:sym typeface="Open Sans Light"/>
              </a:rPr>
              <a:t>THANK</a:t>
            </a: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type="tx">
  <p:cSld name="TITLE_AND_BODY">
    <p:spTree>
      <p:nvGrpSpPr>
        <p:cNvPr id="180" name="Shape 180"/>
        <p:cNvGrpSpPr/>
        <p:nvPr/>
      </p:nvGrpSpPr>
      <p:grpSpPr>
        <a:xfrm>
          <a:off x="0" y="0"/>
          <a:ext cx="0" cy="0"/>
          <a:chOff x="0" y="0"/>
          <a:chExt cx="0" cy="0"/>
        </a:xfrm>
      </p:grpSpPr>
      <p:pic>
        <p:nvPicPr>
          <p:cNvPr id="181" name="Google Shape;181;g7af95441d8_0_68"/>
          <p:cNvPicPr preferRelativeResize="0"/>
          <p:nvPr/>
        </p:nvPicPr>
        <p:blipFill rotWithShape="1">
          <a:blip r:embed="rId2">
            <a:alphaModFix/>
          </a:blip>
          <a:srcRect b="13248" l="55019" r="0" t="12737"/>
          <a:stretch/>
        </p:blipFill>
        <p:spPr>
          <a:xfrm>
            <a:off x="3971" y="-7099"/>
            <a:ext cx="6357594" cy="9824840"/>
          </a:xfrm>
          <a:prstGeom prst="rect">
            <a:avLst/>
          </a:prstGeom>
          <a:noFill/>
          <a:ln>
            <a:noFill/>
          </a:ln>
        </p:spPr>
      </p:pic>
      <p:sp>
        <p:nvSpPr>
          <p:cNvPr id="182" name="Google Shape;182;g7af95441d8_0_68"/>
          <p:cNvSpPr txBox="1"/>
          <p:nvPr>
            <p:ph type="title"/>
          </p:nvPr>
        </p:nvSpPr>
        <p:spPr>
          <a:xfrm>
            <a:off x="6361565" y="1638300"/>
            <a:ext cx="9285300" cy="11304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292929"/>
              </a:buClr>
              <a:buSzPts val="6400"/>
              <a:buFont typeface="Open Sans"/>
              <a:buNone/>
              <a:defRPr>
                <a:solidFill>
                  <a:srgbClr val="292929"/>
                </a:solidFill>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183" name="Google Shape;183;g7af95441d8_0_68"/>
          <p:cNvSpPr txBox="1"/>
          <p:nvPr>
            <p:ph idx="1" type="body"/>
          </p:nvPr>
        </p:nvSpPr>
        <p:spPr>
          <a:xfrm>
            <a:off x="6667513" y="3302296"/>
            <a:ext cx="9518700" cy="4831500"/>
          </a:xfrm>
          <a:prstGeom prst="rect">
            <a:avLst/>
          </a:prstGeom>
          <a:noFill/>
          <a:ln>
            <a:noFill/>
          </a:ln>
        </p:spPr>
        <p:txBody>
          <a:bodyPr anchorCtr="0" anchor="t" bIns="50800" lIns="50800" spcFirstLastPara="1" rIns="50800" wrap="square" tIns="50800">
            <a:normAutofit/>
          </a:bodyPr>
          <a:lstStyle>
            <a:lvl1pPr indent="-482600" lvl="0" marL="457200" rtl="0" algn="l">
              <a:lnSpc>
                <a:spcPct val="100000"/>
              </a:lnSpc>
              <a:spcBef>
                <a:spcPts val="2667"/>
              </a:spcBef>
              <a:spcAft>
                <a:spcPts val="0"/>
              </a:spcAft>
              <a:buClr>
                <a:srgbClr val="292929"/>
              </a:buClr>
              <a:buSzPts val="4000"/>
              <a:buFont typeface="Arial"/>
              <a:buChar char="•"/>
              <a:defRPr>
                <a:solidFill>
                  <a:srgbClr val="292929"/>
                </a:solidFill>
              </a:defRPr>
            </a:lvl1pPr>
            <a:lvl2pPr indent="-482600" lvl="1" marL="914400" rtl="0" algn="l">
              <a:lnSpc>
                <a:spcPct val="100000"/>
              </a:lnSpc>
              <a:spcBef>
                <a:spcPts val="2667"/>
              </a:spcBef>
              <a:spcAft>
                <a:spcPts val="0"/>
              </a:spcAft>
              <a:buClr>
                <a:srgbClr val="292929"/>
              </a:buClr>
              <a:buSzPts val="4000"/>
              <a:buFont typeface="Arial"/>
              <a:buChar char="•"/>
              <a:defRPr>
                <a:solidFill>
                  <a:srgbClr val="292929"/>
                </a:solidFill>
              </a:defRPr>
            </a:lvl2pPr>
            <a:lvl3pPr indent="-482600" lvl="2" marL="1371600" rtl="0" algn="l">
              <a:lnSpc>
                <a:spcPct val="100000"/>
              </a:lnSpc>
              <a:spcBef>
                <a:spcPts val="2667"/>
              </a:spcBef>
              <a:spcAft>
                <a:spcPts val="0"/>
              </a:spcAft>
              <a:buClr>
                <a:srgbClr val="292929"/>
              </a:buClr>
              <a:buSzPts val="4000"/>
              <a:buFont typeface="Arial"/>
              <a:buChar char="•"/>
              <a:defRPr>
                <a:solidFill>
                  <a:srgbClr val="292929"/>
                </a:solidFill>
              </a:defRPr>
            </a:lvl3pPr>
            <a:lvl4pPr indent="-482600" lvl="3" marL="1828800" rtl="0" algn="l">
              <a:lnSpc>
                <a:spcPct val="100000"/>
              </a:lnSpc>
              <a:spcBef>
                <a:spcPts val="2667"/>
              </a:spcBef>
              <a:spcAft>
                <a:spcPts val="0"/>
              </a:spcAft>
              <a:buClr>
                <a:srgbClr val="292929"/>
              </a:buClr>
              <a:buSzPts val="4000"/>
              <a:buFont typeface="Arial"/>
              <a:buChar char="•"/>
              <a:defRPr>
                <a:solidFill>
                  <a:srgbClr val="292929"/>
                </a:solidFill>
              </a:defRPr>
            </a:lvl4pPr>
            <a:lvl5pPr indent="-482600" lvl="4" marL="2286000" rtl="0" algn="l">
              <a:lnSpc>
                <a:spcPct val="100000"/>
              </a:lnSpc>
              <a:spcBef>
                <a:spcPts val="2667"/>
              </a:spcBef>
              <a:spcAft>
                <a:spcPts val="0"/>
              </a:spcAft>
              <a:buClr>
                <a:srgbClr val="292929"/>
              </a:buClr>
              <a:buSzPts val="4000"/>
              <a:buFont typeface="Arial"/>
              <a:buChar char="•"/>
              <a:defRPr>
                <a:solidFill>
                  <a:srgbClr val="292929"/>
                </a:solidFill>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pic>
        <p:nvPicPr>
          <p:cNvPr descr="pasted-image.pdf" id="184" name="Google Shape;184;g7af95441d8_0_68"/>
          <p:cNvPicPr preferRelativeResize="0"/>
          <p:nvPr/>
        </p:nvPicPr>
        <p:blipFill rotWithShape="1">
          <a:blip r:embed="rId3">
            <a:alphaModFix/>
          </a:blip>
          <a:srcRect b="0" l="0" r="0" t="0"/>
          <a:stretch/>
        </p:blipFill>
        <p:spPr>
          <a:xfrm>
            <a:off x="3207552" y="8668092"/>
            <a:ext cx="66421" cy="406402"/>
          </a:xfrm>
          <a:prstGeom prst="rect">
            <a:avLst/>
          </a:prstGeom>
          <a:noFill/>
          <a:ln>
            <a:noFill/>
          </a:ln>
        </p:spPr>
      </p:pic>
      <p:sp>
        <p:nvSpPr>
          <p:cNvPr id="185" name="Google Shape;185;g7af95441d8_0_68"/>
          <p:cNvSpPr txBox="1"/>
          <p:nvPr/>
        </p:nvSpPr>
        <p:spPr>
          <a:xfrm>
            <a:off x="3348259" y="8531021"/>
            <a:ext cx="801000" cy="4242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FFFFFF"/>
              </a:buClr>
              <a:buSzPts val="1867"/>
              <a:buFont typeface="Arial"/>
              <a:buNone/>
            </a:pPr>
            <a:r>
              <a:rPr b="1" i="0" lang="es-ES"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186" name="Google Shape;186;g7af95441d8_0_68"/>
          <p:cNvPicPr preferRelativeResize="0"/>
          <p:nvPr/>
        </p:nvPicPr>
        <p:blipFill rotWithShape="1">
          <a:blip r:embed="rId4">
            <a:alphaModFix/>
          </a:blip>
          <a:srcRect b="0" l="0" r="0" t="0"/>
          <a:stretch/>
        </p:blipFill>
        <p:spPr>
          <a:xfrm>
            <a:off x="522445" y="8489918"/>
            <a:ext cx="2443489" cy="1048626"/>
          </a:xfrm>
          <a:prstGeom prst="rect">
            <a:avLst/>
          </a:prstGeom>
          <a:noFill/>
          <a:ln>
            <a:noFill/>
          </a:ln>
        </p:spPr>
      </p:pic>
      <p:sp>
        <p:nvSpPr>
          <p:cNvPr id="187" name="Google Shape;187;g7af95441d8_0_68"/>
          <p:cNvSpPr txBox="1"/>
          <p:nvPr>
            <p:ph idx="12" type="sldNum"/>
          </p:nvPr>
        </p:nvSpPr>
        <p:spPr>
          <a:xfrm>
            <a:off x="3359302" y="8806579"/>
            <a:ext cx="4071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1pPr>
            <a:lvl2pPr indent="0" lvl="1"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2pPr>
            <a:lvl3pPr indent="0" lvl="2"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3pPr>
            <a:lvl4pPr indent="0" lvl="3"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4pPr>
            <a:lvl5pPr indent="0" lvl="4"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5pPr>
            <a:lvl6pPr indent="0" lvl="5"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6pPr>
            <a:lvl7pPr indent="0" lvl="6"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7pPr>
            <a:lvl8pPr indent="0" lvl="7"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8pPr>
            <a:lvl9pPr indent="0" lvl="8"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S"/>
              <a:t>‹#›</a:t>
            </a:fld>
            <a:endParaRPr/>
          </a:p>
        </p:txBody>
      </p:sp>
      <p:sp>
        <p:nvSpPr>
          <p:cNvPr id="188" name="Google Shape;188;g7af95441d8_0_68"/>
          <p:cNvSpPr txBox="1"/>
          <p:nvPr/>
        </p:nvSpPr>
        <p:spPr>
          <a:xfrm>
            <a:off x="45000" y="2395125"/>
            <a:ext cx="5680200" cy="1918800"/>
          </a:xfrm>
          <a:prstGeom prst="rect">
            <a:avLst/>
          </a:prstGeom>
          <a:noFill/>
          <a:ln>
            <a:noFill/>
          </a:ln>
        </p:spPr>
        <p:txBody>
          <a:bodyPr anchorCtr="0" anchor="ctr" bIns="50800" lIns="50800" spcFirstLastPara="1" rIns="50800" wrap="square" tIns="50800">
            <a:spAutoFit/>
          </a:bodyPr>
          <a:lstStyle/>
          <a:p>
            <a:pPr indent="0" lvl="0" marL="228600" marR="0" rtl="0" algn="ctr">
              <a:lnSpc>
                <a:spcPct val="100000"/>
              </a:lnSpc>
              <a:spcBef>
                <a:spcPts val="0"/>
              </a:spcBef>
              <a:spcAft>
                <a:spcPts val="0"/>
              </a:spcAft>
              <a:buClr>
                <a:srgbClr val="FFFFFF"/>
              </a:buClr>
              <a:buSzPts val="7200"/>
              <a:buFont typeface="Arial"/>
              <a:buNone/>
            </a:pPr>
            <a:r>
              <a:rPr b="1" lang="es-ES" sz="5900">
                <a:solidFill>
                  <a:srgbClr val="FFFFFF"/>
                </a:solidFill>
                <a:latin typeface="Open Sans"/>
                <a:ea typeface="Open Sans"/>
                <a:cs typeface="Open Sans"/>
                <a:sym typeface="Open Sans"/>
              </a:rPr>
              <a:t>Objetivos da aprendizagem</a:t>
            </a:r>
            <a:endParaRPr sz="700"/>
          </a:p>
        </p:txBody>
      </p:sp>
      <p:sp>
        <p:nvSpPr>
          <p:cNvPr id="189" name="Google Shape;189;g7af95441d8_0_68"/>
          <p:cNvSpPr/>
          <p:nvPr/>
        </p:nvSpPr>
        <p:spPr>
          <a:xfrm>
            <a:off x="4471987" y="4991049"/>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0" name="Google Shape;190;g7af95441d8_0_68"/>
          <p:cNvSpPr/>
          <p:nvPr/>
        </p:nvSpPr>
        <p:spPr>
          <a:xfrm>
            <a:off x="1409685" y="5472065"/>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1" name="Google Shape;191;g7af95441d8_0_68"/>
          <p:cNvSpPr/>
          <p:nvPr/>
        </p:nvSpPr>
        <p:spPr>
          <a:xfrm>
            <a:off x="3005129" y="5524449"/>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2" name="Google Shape;192;g7af95441d8_0_68"/>
          <p:cNvSpPr/>
          <p:nvPr/>
        </p:nvSpPr>
        <p:spPr>
          <a:xfrm>
            <a:off x="233341" y="4681484"/>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3" name="Google Shape;193;g7af95441d8_0_68"/>
          <p:cNvSpPr/>
          <p:nvPr/>
        </p:nvSpPr>
        <p:spPr>
          <a:xfrm>
            <a:off x="1433493" y="209486"/>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4" name="Google Shape;194;g7af95441d8_0_68"/>
          <p:cNvSpPr/>
          <p:nvPr/>
        </p:nvSpPr>
        <p:spPr>
          <a:xfrm>
            <a:off x="257149" y="876244"/>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5" name="Google Shape;195;g7af95441d8_0_68"/>
          <p:cNvSpPr/>
          <p:nvPr/>
        </p:nvSpPr>
        <p:spPr>
          <a:xfrm>
            <a:off x="121198" y="6224608"/>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6" name="Google Shape;196;g7af95441d8_0_68"/>
          <p:cNvSpPr/>
          <p:nvPr/>
        </p:nvSpPr>
        <p:spPr>
          <a:xfrm>
            <a:off x="2834779" y="6925190"/>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7" name="Google Shape;197;g7af95441d8_0_68"/>
          <p:cNvSpPr/>
          <p:nvPr/>
        </p:nvSpPr>
        <p:spPr>
          <a:xfrm>
            <a:off x="2156671" y="8305162"/>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8" name="Google Shape;198;g7af95441d8_0_68"/>
          <p:cNvSpPr/>
          <p:nvPr/>
        </p:nvSpPr>
        <p:spPr>
          <a:xfrm>
            <a:off x="4030460" y="7983624"/>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99" name="Google Shape;199;g7af95441d8_0_68"/>
          <p:cNvSpPr/>
          <p:nvPr/>
        </p:nvSpPr>
        <p:spPr>
          <a:xfrm>
            <a:off x="5477583" y="6194398"/>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00" name="Google Shape;200;g7af95441d8_0_68"/>
          <p:cNvSpPr/>
          <p:nvPr/>
        </p:nvSpPr>
        <p:spPr>
          <a:xfrm>
            <a:off x="371593" y="7842725"/>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01" name="Google Shape;201;g7af95441d8_0_68"/>
          <p:cNvSpPr/>
          <p:nvPr/>
        </p:nvSpPr>
        <p:spPr>
          <a:xfrm>
            <a:off x="4323072" y="6558155"/>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202" name="Google Shape;202;g7af95441d8_0_68"/>
          <p:cNvSpPr/>
          <p:nvPr/>
        </p:nvSpPr>
        <p:spPr>
          <a:xfrm>
            <a:off x="1431123" y="6925190"/>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203" name="Shape 203"/>
        <p:cNvGrpSpPr/>
        <p:nvPr/>
      </p:nvGrpSpPr>
      <p:grpSpPr>
        <a:xfrm>
          <a:off x="0" y="0"/>
          <a:ext cx="0" cy="0"/>
          <a:chOff x="0" y="0"/>
          <a:chExt cx="0" cy="0"/>
        </a:xfrm>
      </p:grpSpPr>
      <p:sp>
        <p:nvSpPr>
          <p:cNvPr id="204" name="Google Shape;204;g7af95441d8_0_91"/>
          <p:cNvSpPr txBox="1"/>
          <p:nvPr>
            <p:ph type="title"/>
          </p:nvPr>
        </p:nvSpPr>
        <p:spPr>
          <a:xfrm>
            <a:off x="396511" y="26900"/>
            <a:ext cx="14800200" cy="21591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B297"/>
              </a:buClr>
              <a:buSzPts val="1800"/>
              <a:buNone/>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205" name="Google Shape;205;g7af95441d8_0_91"/>
          <p:cNvSpPr txBox="1"/>
          <p:nvPr>
            <p:ph idx="1" type="body"/>
          </p:nvPr>
        </p:nvSpPr>
        <p:spPr>
          <a:xfrm>
            <a:off x="1270039" y="2603500"/>
            <a:ext cx="14800200" cy="6286500"/>
          </a:xfrm>
          <a:prstGeom prst="rect">
            <a:avLst/>
          </a:prstGeom>
          <a:noFill/>
          <a:ln>
            <a:noFill/>
          </a:ln>
        </p:spPr>
        <p:txBody>
          <a:bodyPr anchorCtr="0" anchor="t" bIns="50800" lIns="50800" spcFirstLastPara="1" rIns="50800" wrap="square" tIns="50800">
            <a:normAutofit/>
          </a:bodyPr>
          <a:lstStyle>
            <a:lvl1pPr indent="-314325" lvl="0" marL="457200" rtl="0" algn="l">
              <a:lnSpc>
                <a:spcPct val="100000"/>
              </a:lnSpc>
              <a:spcBef>
                <a:spcPts val="2667"/>
              </a:spcBef>
              <a:spcAft>
                <a:spcPts val="0"/>
              </a:spcAft>
              <a:buClr>
                <a:srgbClr val="292929"/>
              </a:buClr>
              <a:buSzPts val="1350"/>
              <a:buChar char="•"/>
              <a:defRPr/>
            </a:lvl1pPr>
            <a:lvl2pPr indent="-314325" lvl="1" marL="914400" rtl="0" algn="l">
              <a:lnSpc>
                <a:spcPct val="100000"/>
              </a:lnSpc>
              <a:spcBef>
                <a:spcPts val="2667"/>
              </a:spcBef>
              <a:spcAft>
                <a:spcPts val="0"/>
              </a:spcAft>
              <a:buClr>
                <a:srgbClr val="292929"/>
              </a:buClr>
              <a:buSzPts val="1350"/>
              <a:buChar char="•"/>
              <a:defRPr/>
            </a:lvl2pPr>
            <a:lvl3pPr indent="-314325" lvl="2" marL="1371600" rtl="0" algn="l">
              <a:lnSpc>
                <a:spcPct val="100000"/>
              </a:lnSpc>
              <a:spcBef>
                <a:spcPts val="2667"/>
              </a:spcBef>
              <a:spcAft>
                <a:spcPts val="0"/>
              </a:spcAft>
              <a:buClr>
                <a:srgbClr val="292929"/>
              </a:buClr>
              <a:buSzPts val="1350"/>
              <a:buChar char="•"/>
              <a:defRPr/>
            </a:lvl3pPr>
            <a:lvl4pPr indent="-314325" lvl="3" marL="1828800" rtl="0" algn="l">
              <a:lnSpc>
                <a:spcPct val="100000"/>
              </a:lnSpc>
              <a:spcBef>
                <a:spcPts val="2667"/>
              </a:spcBef>
              <a:spcAft>
                <a:spcPts val="0"/>
              </a:spcAft>
              <a:buClr>
                <a:srgbClr val="292929"/>
              </a:buClr>
              <a:buSzPts val="1350"/>
              <a:buChar char="•"/>
              <a:defRPr/>
            </a:lvl4pPr>
            <a:lvl5pPr indent="-314325" lvl="4" marL="2286000" rtl="0" algn="l">
              <a:lnSpc>
                <a:spcPct val="100000"/>
              </a:lnSpc>
              <a:spcBef>
                <a:spcPts val="2667"/>
              </a:spcBef>
              <a:spcAft>
                <a:spcPts val="0"/>
              </a:spcAft>
              <a:buClr>
                <a:srgbClr val="292929"/>
              </a:buClr>
              <a:buSzPts val="1350"/>
              <a:buChar char="•"/>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206" name="Google Shape;206;g7af95441d8_0_91"/>
          <p:cNvSpPr txBox="1"/>
          <p:nvPr>
            <p:ph idx="12" type="sldNum"/>
          </p:nvPr>
        </p:nvSpPr>
        <p:spPr>
          <a:xfrm>
            <a:off x="3386653" y="8785759"/>
            <a:ext cx="3942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p:cSld name="Title Page">
    <p:spTree>
      <p:nvGrpSpPr>
        <p:cNvPr id="207" name="Shape 207"/>
        <p:cNvGrpSpPr/>
        <p:nvPr/>
      </p:nvGrpSpPr>
      <p:grpSpPr>
        <a:xfrm>
          <a:off x="0" y="0"/>
          <a:ext cx="0" cy="0"/>
          <a:chOff x="0" y="0"/>
          <a:chExt cx="0" cy="0"/>
        </a:xfrm>
      </p:grpSpPr>
      <p:sp>
        <p:nvSpPr>
          <p:cNvPr id="208" name="Google Shape;208;g7af95441d8_0_95"/>
          <p:cNvSpPr txBox="1"/>
          <p:nvPr>
            <p:ph type="title"/>
          </p:nvPr>
        </p:nvSpPr>
        <p:spPr>
          <a:xfrm>
            <a:off x="7120322" y="1148760"/>
            <a:ext cx="7450200" cy="11907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0000"/>
              </a:buClr>
              <a:buSzPts val="8000"/>
              <a:buFont typeface="Open Sans Light"/>
              <a:buNone/>
              <a:defRPr sz="8000" cap="none">
                <a:solidFill>
                  <a:srgbClr val="000000"/>
                </a:solidFill>
                <a:latin typeface="Open Sans Light"/>
                <a:ea typeface="Open Sans Light"/>
                <a:cs typeface="Open Sans Light"/>
                <a:sym typeface="Open Sans Light"/>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pic>
        <p:nvPicPr>
          <p:cNvPr descr="pasted-image.pdf" id="209" name="Google Shape;209;g7af95441d8_0_95"/>
          <p:cNvPicPr preferRelativeResize="0"/>
          <p:nvPr/>
        </p:nvPicPr>
        <p:blipFill rotWithShape="1">
          <a:blip r:embed="rId2">
            <a:alphaModFix/>
          </a:blip>
          <a:srcRect b="0" l="0" r="0" t="0"/>
          <a:stretch/>
        </p:blipFill>
        <p:spPr>
          <a:xfrm>
            <a:off x="6784933" y="1137926"/>
            <a:ext cx="189836" cy="1919173"/>
          </a:xfrm>
          <a:prstGeom prst="rect">
            <a:avLst/>
          </a:prstGeom>
          <a:noFill/>
          <a:ln>
            <a:noFill/>
          </a:ln>
        </p:spPr>
      </p:pic>
      <p:sp>
        <p:nvSpPr>
          <p:cNvPr id="210" name="Google Shape;210;g7af95441d8_0_95"/>
          <p:cNvSpPr txBox="1"/>
          <p:nvPr>
            <p:ph idx="12" type="sldNum"/>
          </p:nvPr>
        </p:nvSpPr>
        <p:spPr>
          <a:xfrm>
            <a:off x="8661667" y="9251950"/>
            <a:ext cx="3942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es-ES"/>
              <a:t>‹#›</a:t>
            </a:fld>
            <a:endParaRPr/>
          </a:p>
        </p:txBody>
      </p:sp>
      <p:pic>
        <p:nvPicPr>
          <p:cNvPr descr="pasted-image.pdf" id="211" name="Google Shape;211;g7af95441d8_0_95"/>
          <p:cNvPicPr preferRelativeResize="0"/>
          <p:nvPr/>
        </p:nvPicPr>
        <p:blipFill rotWithShape="1">
          <a:blip r:embed="rId3">
            <a:alphaModFix/>
          </a:blip>
          <a:srcRect b="0" l="0" r="0" t="0"/>
          <a:stretch/>
        </p:blipFill>
        <p:spPr>
          <a:xfrm>
            <a:off x="476628" y="683369"/>
            <a:ext cx="5870575" cy="2513867"/>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212" name="Shape 212"/>
        <p:cNvGrpSpPr/>
        <p:nvPr/>
      </p:nvGrpSpPr>
      <p:grpSpPr>
        <a:xfrm>
          <a:off x="0" y="0"/>
          <a:ext cx="0" cy="0"/>
          <a:chOff x="0" y="0"/>
          <a:chExt cx="0" cy="0"/>
        </a:xfrm>
      </p:grpSpPr>
      <p:sp>
        <p:nvSpPr>
          <p:cNvPr id="213" name="Google Shape;213;g7af95441d8_0_100"/>
          <p:cNvSpPr txBox="1"/>
          <p:nvPr>
            <p:ph type="title"/>
          </p:nvPr>
        </p:nvSpPr>
        <p:spPr>
          <a:xfrm>
            <a:off x="392704" y="70423"/>
            <a:ext cx="13953600" cy="11304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B297"/>
              </a:buClr>
              <a:buSzPts val="1800"/>
              <a:buNone/>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214" name="Google Shape;214;g7af95441d8_0_100"/>
          <p:cNvSpPr txBox="1"/>
          <p:nvPr>
            <p:ph idx="1" type="body"/>
          </p:nvPr>
        </p:nvSpPr>
        <p:spPr>
          <a:xfrm>
            <a:off x="1231991" y="1200723"/>
            <a:ext cx="13953600" cy="4831500"/>
          </a:xfrm>
          <a:prstGeom prst="rect">
            <a:avLst/>
          </a:prstGeom>
          <a:noFill/>
          <a:ln>
            <a:noFill/>
          </a:ln>
        </p:spPr>
        <p:txBody>
          <a:bodyPr anchorCtr="0" anchor="t" bIns="50800" lIns="50800" spcFirstLastPara="1" rIns="50800" wrap="square" tIns="50800">
            <a:normAutofit/>
          </a:bodyPr>
          <a:lstStyle>
            <a:lvl1pPr indent="-228600" lvl="0" marL="457200" rtl="0" algn="l">
              <a:lnSpc>
                <a:spcPct val="100000"/>
              </a:lnSpc>
              <a:spcBef>
                <a:spcPts val="2667"/>
              </a:spcBef>
              <a:spcAft>
                <a:spcPts val="0"/>
              </a:spcAft>
              <a:buClr>
                <a:srgbClr val="292929"/>
              </a:buClr>
              <a:buSzPts val="4000"/>
              <a:buFont typeface="Open Sans"/>
              <a:buNone/>
              <a:defRPr/>
            </a:lvl1pPr>
            <a:lvl2pPr indent="-228600" lvl="1" marL="914400" rtl="0" algn="l">
              <a:lnSpc>
                <a:spcPct val="100000"/>
              </a:lnSpc>
              <a:spcBef>
                <a:spcPts val="2667"/>
              </a:spcBef>
              <a:spcAft>
                <a:spcPts val="0"/>
              </a:spcAft>
              <a:buClr>
                <a:srgbClr val="292929"/>
              </a:buClr>
              <a:buSzPts val="4000"/>
              <a:buFont typeface="Open Sans"/>
              <a:buNone/>
              <a:defRPr/>
            </a:lvl2pPr>
            <a:lvl3pPr indent="-228600" lvl="2" marL="1371600" rtl="0" algn="l">
              <a:lnSpc>
                <a:spcPct val="100000"/>
              </a:lnSpc>
              <a:spcBef>
                <a:spcPts val="2667"/>
              </a:spcBef>
              <a:spcAft>
                <a:spcPts val="0"/>
              </a:spcAft>
              <a:buClr>
                <a:srgbClr val="292929"/>
              </a:buClr>
              <a:buSzPts val="4000"/>
              <a:buFont typeface="Open Sans"/>
              <a:buNone/>
              <a:defRPr/>
            </a:lvl3pPr>
            <a:lvl4pPr indent="-228600" lvl="3" marL="1828800" rtl="0" algn="l">
              <a:lnSpc>
                <a:spcPct val="100000"/>
              </a:lnSpc>
              <a:spcBef>
                <a:spcPts val="2667"/>
              </a:spcBef>
              <a:spcAft>
                <a:spcPts val="0"/>
              </a:spcAft>
              <a:buClr>
                <a:srgbClr val="292929"/>
              </a:buClr>
              <a:buSzPts val="4000"/>
              <a:buFont typeface="Open Sans"/>
              <a:buNone/>
              <a:defRPr/>
            </a:lvl4pPr>
            <a:lvl5pPr indent="-228600" lvl="4" marL="2286000" rtl="0" algn="l">
              <a:lnSpc>
                <a:spcPct val="100000"/>
              </a:lnSpc>
              <a:spcBef>
                <a:spcPts val="2667"/>
              </a:spcBef>
              <a:spcAft>
                <a:spcPts val="0"/>
              </a:spcAft>
              <a:buClr>
                <a:srgbClr val="292929"/>
              </a:buClr>
              <a:buSzPts val="4000"/>
              <a:buFont typeface="Open Sans"/>
              <a:buNone/>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215" name="Google Shape;215;g7af95441d8_0_100"/>
          <p:cNvSpPr txBox="1"/>
          <p:nvPr>
            <p:ph idx="12" type="sldNum"/>
          </p:nvPr>
        </p:nvSpPr>
        <p:spPr>
          <a:xfrm>
            <a:off x="3390428" y="8809567"/>
            <a:ext cx="3942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216" name="Shape 216"/>
        <p:cNvGrpSpPr/>
        <p:nvPr/>
      </p:nvGrpSpPr>
      <p:grpSpPr>
        <a:xfrm>
          <a:off x="0" y="0"/>
          <a:ext cx="0" cy="0"/>
          <a:chOff x="0" y="0"/>
          <a:chExt cx="0" cy="0"/>
        </a:xfrm>
      </p:grpSpPr>
      <p:sp>
        <p:nvSpPr>
          <p:cNvPr id="217" name="Google Shape;217;g7af95441d8_0_104"/>
          <p:cNvSpPr/>
          <p:nvPr>
            <p:ph idx="2" type="pic"/>
          </p:nvPr>
        </p:nvSpPr>
        <p:spPr>
          <a:xfrm>
            <a:off x="10576732" y="-1"/>
            <a:ext cx="6795600" cy="9753600"/>
          </a:xfrm>
          <a:prstGeom prst="rect">
            <a:avLst/>
          </a:prstGeom>
          <a:noFill/>
          <a:ln>
            <a:noFill/>
          </a:ln>
        </p:spPr>
        <p:txBody>
          <a:bodyPr anchorCtr="0" anchor="t" bIns="50800" lIns="50800" spcFirstLastPara="1" rIns="50800" wrap="square" tIns="50800">
            <a:noAutofit/>
          </a:bodyPr>
          <a:lstStyle>
            <a:lvl1pPr lvl="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218" name="Google Shape;218;g7af95441d8_0_104"/>
          <p:cNvSpPr txBox="1"/>
          <p:nvPr>
            <p:ph type="title"/>
          </p:nvPr>
        </p:nvSpPr>
        <p:spPr>
          <a:xfrm>
            <a:off x="1270039" y="635000"/>
            <a:ext cx="9117600" cy="19887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B297"/>
              </a:buClr>
              <a:buSzPts val="1800"/>
              <a:buNone/>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219" name="Google Shape;219;g7af95441d8_0_104"/>
          <p:cNvSpPr txBox="1"/>
          <p:nvPr>
            <p:ph idx="1" type="body"/>
          </p:nvPr>
        </p:nvSpPr>
        <p:spPr>
          <a:xfrm>
            <a:off x="1270039" y="2616200"/>
            <a:ext cx="9117600" cy="4267200"/>
          </a:xfrm>
          <a:prstGeom prst="rect">
            <a:avLst/>
          </a:prstGeom>
          <a:noFill/>
          <a:ln>
            <a:noFill/>
          </a:ln>
        </p:spPr>
        <p:txBody>
          <a:bodyPr anchorCtr="0" anchor="t" bIns="50800" lIns="50800" spcFirstLastPara="1" rIns="50800" wrap="square" tIns="50800">
            <a:normAutofit/>
          </a:bodyPr>
          <a:lstStyle>
            <a:lvl1pPr indent="-228600" lvl="0" marL="457200" rtl="0" algn="l">
              <a:lnSpc>
                <a:spcPct val="100000"/>
              </a:lnSpc>
              <a:spcBef>
                <a:spcPts val="2667"/>
              </a:spcBef>
              <a:spcAft>
                <a:spcPts val="0"/>
              </a:spcAft>
              <a:buClr>
                <a:srgbClr val="292929"/>
              </a:buClr>
              <a:buSzPts val="4000"/>
              <a:buFont typeface="Open Sans"/>
              <a:buNone/>
              <a:defRPr>
                <a:solidFill>
                  <a:srgbClr val="292929"/>
                </a:solidFill>
              </a:defRPr>
            </a:lvl1pPr>
            <a:lvl2pPr indent="-228600" lvl="1" marL="914400" rtl="0" algn="l">
              <a:lnSpc>
                <a:spcPct val="100000"/>
              </a:lnSpc>
              <a:spcBef>
                <a:spcPts val="2667"/>
              </a:spcBef>
              <a:spcAft>
                <a:spcPts val="0"/>
              </a:spcAft>
              <a:buClr>
                <a:srgbClr val="292929"/>
              </a:buClr>
              <a:buSzPts val="4000"/>
              <a:buFont typeface="Open Sans"/>
              <a:buNone/>
              <a:defRPr>
                <a:solidFill>
                  <a:srgbClr val="292929"/>
                </a:solidFill>
              </a:defRPr>
            </a:lvl2pPr>
            <a:lvl3pPr indent="-228600" lvl="2" marL="1371600" rtl="0" algn="l">
              <a:lnSpc>
                <a:spcPct val="100000"/>
              </a:lnSpc>
              <a:spcBef>
                <a:spcPts val="2667"/>
              </a:spcBef>
              <a:spcAft>
                <a:spcPts val="0"/>
              </a:spcAft>
              <a:buClr>
                <a:srgbClr val="292929"/>
              </a:buClr>
              <a:buSzPts val="4000"/>
              <a:buFont typeface="Open Sans"/>
              <a:buNone/>
              <a:defRPr>
                <a:solidFill>
                  <a:srgbClr val="292929"/>
                </a:solidFill>
              </a:defRPr>
            </a:lvl3pPr>
            <a:lvl4pPr indent="-228600" lvl="3" marL="1828800" rtl="0" algn="l">
              <a:lnSpc>
                <a:spcPct val="100000"/>
              </a:lnSpc>
              <a:spcBef>
                <a:spcPts val="2667"/>
              </a:spcBef>
              <a:spcAft>
                <a:spcPts val="0"/>
              </a:spcAft>
              <a:buClr>
                <a:srgbClr val="292929"/>
              </a:buClr>
              <a:buSzPts val="4000"/>
              <a:buFont typeface="Open Sans"/>
              <a:buNone/>
              <a:defRPr>
                <a:solidFill>
                  <a:srgbClr val="292929"/>
                </a:solidFill>
              </a:defRPr>
            </a:lvl4pPr>
            <a:lvl5pPr indent="-228600" lvl="4" marL="2286000" rtl="0" algn="l">
              <a:lnSpc>
                <a:spcPct val="100000"/>
              </a:lnSpc>
              <a:spcBef>
                <a:spcPts val="2667"/>
              </a:spcBef>
              <a:spcAft>
                <a:spcPts val="0"/>
              </a:spcAft>
              <a:buClr>
                <a:srgbClr val="292929"/>
              </a:buClr>
              <a:buSzPts val="4000"/>
              <a:buFont typeface="Open Sans"/>
              <a:buNone/>
              <a:defRPr>
                <a:solidFill>
                  <a:srgbClr val="292929"/>
                </a:solidFill>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220" name="Google Shape;220;g7af95441d8_0_104"/>
          <p:cNvSpPr txBox="1"/>
          <p:nvPr>
            <p:ph idx="3" type="body"/>
          </p:nvPr>
        </p:nvSpPr>
        <p:spPr>
          <a:xfrm>
            <a:off x="9766340" y="9099807"/>
            <a:ext cx="6549600" cy="406500"/>
          </a:xfrm>
          <a:prstGeom prst="rect">
            <a:avLst/>
          </a:prstGeom>
          <a:noFill/>
          <a:ln>
            <a:noFill/>
          </a:ln>
        </p:spPr>
        <p:txBody>
          <a:bodyPr anchorCtr="0" anchor="t" bIns="50800" lIns="50800" spcFirstLastPara="1" rIns="50800" wrap="square" tIns="50800">
            <a:normAutofit/>
          </a:bodyPr>
          <a:lstStyle>
            <a:lvl1pPr indent="-228600" lvl="0" marL="457200" rtl="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rtl="0" algn="l">
              <a:lnSpc>
                <a:spcPct val="100000"/>
              </a:lnSpc>
              <a:spcBef>
                <a:spcPts val="2667"/>
              </a:spcBef>
              <a:spcAft>
                <a:spcPts val="0"/>
              </a:spcAft>
              <a:buClr>
                <a:srgbClr val="292929"/>
              </a:buClr>
              <a:buSzPts val="1350"/>
              <a:buChar char="•"/>
              <a:defRPr/>
            </a:lvl2pPr>
            <a:lvl3pPr indent="-314325" lvl="2" marL="1371600" rtl="0" algn="l">
              <a:lnSpc>
                <a:spcPct val="100000"/>
              </a:lnSpc>
              <a:spcBef>
                <a:spcPts val="2667"/>
              </a:spcBef>
              <a:spcAft>
                <a:spcPts val="0"/>
              </a:spcAft>
              <a:buClr>
                <a:srgbClr val="292929"/>
              </a:buClr>
              <a:buSzPts val="1350"/>
              <a:buChar char="•"/>
              <a:defRPr/>
            </a:lvl3pPr>
            <a:lvl4pPr indent="-314325" lvl="3" marL="1828800" rtl="0" algn="l">
              <a:lnSpc>
                <a:spcPct val="100000"/>
              </a:lnSpc>
              <a:spcBef>
                <a:spcPts val="2667"/>
              </a:spcBef>
              <a:spcAft>
                <a:spcPts val="0"/>
              </a:spcAft>
              <a:buClr>
                <a:srgbClr val="292929"/>
              </a:buClr>
              <a:buSzPts val="1350"/>
              <a:buChar char="•"/>
              <a:defRPr/>
            </a:lvl4pPr>
            <a:lvl5pPr indent="-314325" lvl="4" marL="2286000" rtl="0" algn="l">
              <a:lnSpc>
                <a:spcPct val="100000"/>
              </a:lnSpc>
              <a:spcBef>
                <a:spcPts val="2667"/>
              </a:spcBef>
              <a:spcAft>
                <a:spcPts val="0"/>
              </a:spcAft>
              <a:buClr>
                <a:srgbClr val="292929"/>
              </a:buClr>
              <a:buSzPts val="1350"/>
              <a:buChar char="•"/>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221" name="Google Shape;221;g7af95441d8_0_104"/>
          <p:cNvSpPr txBox="1"/>
          <p:nvPr>
            <p:ph idx="12" type="sldNum"/>
          </p:nvPr>
        </p:nvSpPr>
        <p:spPr>
          <a:xfrm>
            <a:off x="3396741" y="8803219"/>
            <a:ext cx="418500" cy="4104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1pPr>
            <a:lvl2pPr indent="0" lvl="1"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2pPr>
            <a:lvl3pPr indent="0" lvl="2"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3pPr>
            <a:lvl4pPr indent="0" lvl="3"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4pPr>
            <a:lvl5pPr indent="0" lvl="4"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5pPr>
            <a:lvl6pPr indent="0" lvl="5"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6pPr>
            <a:lvl7pPr indent="0" lvl="6"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7pPr>
            <a:lvl8pPr indent="0" lvl="7"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8pPr>
            <a:lvl9pPr indent="0" lvl="8"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mp; Subtitle">
  <p:cSld name="1_Title &amp; Subtitle">
    <p:spTree>
      <p:nvGrpSpPr>
        <p:cNvPr id="20" name="Shape 20"/>
        <p:cNvGrpSpPr/>
        <p:nvPr/>
      </p:nvGrpSpPr>
      <p:grpSpPr>
        <a:xfrm>
          <a:off x="0" y="0"/>
          <a:ext cx="0" cy="0"/>
          <a:chOff x="0" y="0"/>
          <a:chExt cx="0" cy="0"/>
        </a:xfrm>
      </p:grpSpPr>
      <p:sp>
        <p:nvSpPr>
          <p:cNvPr id="21" name="Google Shape;21;p61"/>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SzPts val="6400"/>
              <a:buNone/>
              <a:defRPr/>
            </a:lvl6pPr>
            <a:lvl7pPr lvl="6" algn="ctr">
              <a:lnSpc>
                <a:spcPct val="100000"/>
              </a:lnSpc>
              <a:spcBef>
                <a:spcPts val="0"/>
              </a:spcBef>
              <a:spcAft>
                <a:spcPts val="0"/>
              </a:spcAft>
              <a:buSzPts val="6400"/>
              <a:buNone/>
              <a:defRPr/>
            </a:lvl7pPr>
            <a:lvl8pPr lvl="7" algn="ctr">
              <a:lnSpc>
                <a:spcPct val="100000"/>
              </a:lnSpc>
              <a:spcBef>
                <a:spcPts val="0"/>
              </a:spcBef>
              <a:spcAft>
                <a:spcPts val="0"/>
              </a:spcAft>
              <a:buSzPts val="6400"/>
              <a:buNone/>
              <a:defRPr/>
            </a:lvl8pPr>
            <a:lvl9pPr lvl="8" algn="ctr">
              <a:lnSpc>
                <a:spcPct val="100000"/>
              </a:lnSpc>
              <a:spcBef>
                <a:spcPts val="0"/>
              </a:spcBef>
              <a:spcAft>
                <a:spcPts val="0"/>
              </a:spcAft>
              <a:buSzPts val="6400"/>
              <a:buNone/>
              <a:defRPr/>
            </a:lvl9pPr>
          </a:lstStyle>
          <a:p/>
        </p:txBody>
      </p:sp>
      <p:sp>
        <p:nvSpPr>
          <p:cNvPr id="22" name="Google Shape;22;p61"/>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2663"/>
              </a:spcBef>
              <a:spcAft>
                <a:spcPts val="0"/>
              </a:spcAft>
              <a:buSzPts val="2400"/>
              <a:buNone/>
              <a:defRPr/>
            </a:lvl1pPr>
            <a:lvl2pPr indent="-228600" lvl="1" marL="914400" algn="l">
              <a:lnSpc>
                <a:spcPct val="100000"/>
              </a:lnSpc>
              <a:spcBef>
                <a:spcPts val="2663"/>
              </a:spcBef>
              <a:spcAft>
                <a:spcPts val="0"/>
              </a:spcAft>
              <a:buSzPts val="2400"/>
              <a:buNone/>
              <a:defRPr/>
            </a:lvl2pPr>
            <a:lvl3pPr indent="-228600" lvl="2" marL="1371600" algn="l">
              <a:lnSpc>
                <a:spcPct val="100000"/>
              </a:lnSpc>
              <a:spcBef>
                <a:spcPts val="2663"/>
              </a:spcBef>
              <a:spcAft>
                <a:spcPts val="0"/>
              </a:spcAft>
              <a:buSzPts val="2400"/>
              <a:buNone/>
              <a:defRPr/>
            </a:lvl3pPr>
            <a:lvl4pPr indent="-228600" lvl="3" marL="1828800" algn="l">
              <a:lnSpc>
                <a:spcPct val="100000"/>
              </a:lnSpc>
              <a:spcBef>
                <a:spcPts val="2663"/>
              </a:spcBef>
              <a:spcAft>
                <a:spcPts val="0"/>
              </a:spcAft>
              <a:buSzPts val="2400"/>
              <a:buNone/>
              <a:defRPr/>
            </a:lvl4pPr>
            <a:lvl5pPr indent="-228600" lvl="4" marL="2286000" algn="l">
              <a:lnSpc>
                <a:spcPct val="100000"/>
              </a:lnSpc>
              <a:spcBef>
                <a:spcPts val="2663"/>
              </a:spcBef>
              <a:spcAft>
                <a:spcPts val="0"/>
              </a:spcAft>
              <a:buSzPts val="2400"/>
              <a:buNone/>
              <a:defRPr/>
            </a:lvl5pPr>
            <a:lvl6pPr indent="-342900" lvl="5" marL="2743200" algn="ctr">
              <a:lnSpc>
                <a:spcPct val="100000"/>
              </a:lnSpc>
              <a:spcBef>
                <a:spcPts val="2667"/>
              </a:spcBef>
              <a:spcAft>
                <a:spcPts val="0"/>
              </a:spcAft>
              <a:buSzPts val="1800"/>
              <a:buChar char="•"/>
              <a:defRPr/>
            </a:lvl6pPr>
            <a:lvl7pPr indent="-342900" lvl="6" marL="3200400" algn="ctr">
              <a:lnSpc>
                <a:spcPct val="100000"/>
              </a:lnSpc>
              <a:spcBef>
                <a:spcPts val="2667"/>
              </a:spcBef>
              <a:spcAft>
                <a:spcPts val="0"/>
              </a:spcAft>
              <a:buSzPts val="1800"/>
              <a:buChar char="•"/>
              <a:defRPr/>
            </a:lvl7pPr>
            <a:lvl8pPr indent="-342900" lvl="7" marL="3657600" algn="ctr">
              <a:lnSpc>
                <a:spcPct val="100000"/>
              </a:lnSpc>
              <a:spcBef>
                <a:spcPts val="2667"/>
              </a:spcBef>
              <a:spcAft>
                <a:spcPts val="0"/>
              </a:spcAft>
              <a:buSzPts val="1800"/>
              <a:buChar char="•"/>
              <a:defRPr/>
            </a:lvl8pPr>
            <a:lvl9pPr indent="-342900" lvl="8" marL="4114800" algn="ctr">
              <a:lnSpc>
                <a:spcPct val="100000"/>
              </a:lnSpc>
              <a:spcBef>
                <a:spcPts val="2667"/>
              </a:spcBef>
              <a:spcAft>
                <a:spcPts val="0"/>
              </a:spcAft>
              <a:buSzPts val="1800"/>
              <a:buChar char="•"/>
              <a:defRPr/>
            </a:lvl9pPr>
          </a:lstStyle>
          <a:p/>
        </p:txBody>
      </p:sp>
      <p:sp>
        <p:nvSpPr>
          <p:cNvPr id="23" name="Google Shape;23;p61"/>
          <p:cNvSpPr txBox="1"/>
          <p:nvPr>
            <p:ph idx="12" type="sldNum"/>
          </p:nvPr>
        </p:nvSpPr>
        <p:spPr>
          <a:xfrm>
            <a:off x="3157538" y="9009591"/>
            <a:ext cx="1014412" cy="67358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None/>
              <a:defRPr b="0" i="0" sz="1400" u="none" cap="none" strike="noStrike">
                <a:solidFill>
                  <a:schemeClr val="lt2"/>
                </a:solidFill>
                <a:latin typeface="Arial"/>
                <a:ea typeface="Arial"/>
                <a:cs typeface="Arial"/>
                <a:sym typeface="Arial"/>
              </a:defRPr>
            </a:lvl1pPr>
            <a:lvl2pPr indent="0" lvl="1" marL="0" marR="0" rtl="0" algn="l">
              <a:lnSpc>
                <a:spcPct val="100000"/>
              </a:lnSpc>
              <a:spcBef>
                <a:spcPts val="0"/>
              </a:spcBef>
              <a:spcAft>
                <a:spcPts val="0"/>
              </a:spcAft>
              <a:buNone/>
              <a:defRPr b="0" i="0" sz="1400" u="none" cap="none" strike="noStrike">
                <a:solidFill>
                  <a:schemeClr val="lt2"/>
                </a:solidFill>
                <a:latin typeface="Arial"/>
                <a:ea typeface="Arial"/>
                <a:cs typeface="Arial"/>
                <a:sym typeface="Arial"/>
              </a:defRPr>
            </a:lvl2pPr>
            <a:lvl3pPr indent="0" lvl="2" marL="0" marR="0" rtl="0" algn="l">
              <a:lnSpc>
                <a:spcPct val="100000"/>
              </a:lnSpc>
              <a:spcBef>
                <a:spcPts val="0"/>
              </a:spcBef>
              <a:spcAft>
                <a:spcPts val="0"/>
              </a:spcAft>
              <a:buNone/>
              <a:defRPr b="0" i="0" sz="1400" u="none" cap="none" strike="noStrike">
                <a:solidFill>
                  <a:schemeClr val="lt2"/>
                </a:solidFill>
                <a:latin typeface="Arial"/>
                <a:ea typeface="Arial"/>
                <a:cs typeface="Arial"/>
                <a:sym typeface="Arial"/>
              </a:defRPr>
            </a:lvl3pPr>
            <a:lvl4pPr indent="0" lvl="3" marL="0" marR="0" rtl="0" algn="l">
              <a:lnSpc>
                <a:spcPct val="100000"/>
              </a:lnSpc>
              <a:spcBef>
                <a:spcPts val="0"/>
              </a:spcBef>
              <a:spcAft>
                <a:spcPts val="0"/>
              </a:spcAft>
              <a:buNone/>
              <a:defRPr b="0" i="0" sz="1400" u="none" cap="none" strike="noStrike">
                <a:solidFill>
                  <a:schemeClr val="lt2"/>
                </a:solidFill>
                <a:latin typeface="Arial"/>
                <a:ea typeface="Arial"/>
                <a:cs typeface="Arial"/>
                <a:sym typeface="Arial"/>
              </a:defRPr>
            </a:lvl4pPr>
            <a:lvl5pPr indent="0" lvl="4" marL="0" marR="0" rtl="0" algn="l">
              <a:lnSpc>
                <a:spcPct val="100000"/>
              </a:lnSpc>
              <a:spcBef>
                <a:spcPts val="0"/>
              </a:spcBef>
              <a:spcAft>
                <a:spcPts val="0"/>
              </a:spcAft>
              <a:buNone/>
              <a:defRPr b="0" i="0" sz="1400" u="none" cap="none" strike="noStrike">
                <a:solidFill>
                  <a:schemeClr val="lt2"/>
                </a:solidFill>
                <a:latin typeface="Arial"/>
                <a:ea typeface="Arial"/>
                <a:cs typeface="Arial"/>
                <a:sym typeface="Arial"/>
              </a:defRPr>
            </a:lvl5pPr>
            <a:lvl6pPr indent="0" lvl="5" marL="0" marR="0" rtl="0" algn="l">
              <a:lnSpc>
                <a:spcPct val="100000"/>
              </a:lnSpc>
              <a:spcBef>
                <a:spcPts val="0"/>
              </a:spcBef>
              <a:spcAft>
                <a:spcPts val="0"/>
              </a:spcAft>
              <a:buNone/>
              <a:defRPr b="0" i="0" sz="1400" u="none" cap="none" strike="noStrike">
                <a:solidFill>
                  <a:schemeClr val="lt2"/>
                </a:solidFill>
                <a:latin typeface="Arial"/>
                <a:ea typeface="Arial"/>
                <a:cs typeface="Arial"/>
                <a:sym typeface="Arial"/>
              </a:defRPr>
            </a:lvl6pPr>
            <a:lvl7pPr indent="0" lvl="6" marL="0" marR="0" rtl="0" algn="l">
              <a:lnSpc>
                <a:spcPct val="100000"/>
              </a:lnSpc>
              <a:spcBef>
                <a:spcPts val="0"/>
              </a:spcBef>
              <a:spcAft>
                <a:spcPts val="0"/>
              </a:spcAft>
              <a:buNone/>
              <a:defRPr b="0" i="0" sz="1400" u="none" cap="none" strike="noStrike">
                <a:solidFill>
                  <a:schemeClr val="lt2"/>
                </a:solidFill>
                <a:latin typeface="Arial"/>
                <a:ea typeface="Arial"/>
                <a:cs typeface="Arial"/>
                <a:sym typeface="Arial"/>
              </a:defRPr>
            </a:lvl7pPr>
            <a:lvl8pPr indent="0" lvl="7" marL="0" marR="0" rtl="0" algn="l">
              <a:lnSpc>
                <a:spcPct val="100000"/>
              </a:lnSpc>
              <a:spcBef>
                <a:spcPts val="0"/>
              </a:spcBef>
              <a:spcAft>
                <a:spcPts val="0"/>
              </a:spcAft>
              <a:buNone/>
              <a:defRPr b="0" i="0" sz="1400" u="none" cap="none" strike="noStrike">
                <a:solidFill>
                  <a:schemeClr val="lt2"/>
                </a:solidFill>
                <a:latin typeface="Arial"/>
                <a:ea typeface="Arial"/>
                <a:cs typeface="Arial"/>
                <a:sym typeface="Arial"/>
              </a:defRPr>
            </a:lvl8pPr>
            <a:lvl9pPr indent="0" lvl="8" marL="0" marR="0" rtl="0" algn="l">
              <a:lnSpc>
                <a:spcPct val="100000"/>
              </a:lnSpc>
              <a:spcBef>
                <a:spcPts val="0"/>
              </a:spcBef>
              <a:spcAft>
                <a:spcPts val="0"/>
              </a:spcAft>
              <a:buNone/>
              <a:defRPr b="0" i="0" sz="1400" u="none" cap="none" strike="noStrike">
                <a:solidFill>
                  <a:schemeClr val="lt2"/>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page" showMasterSp="0">
  <p:cSld name="End page">
    <p:spTree>
      <p:nvGrpSpPr>
        <p:cNvPr id="24" name="Shape 24"/>
        <p:cNvGrpSpPr/>
        <p:nvPr/>
      </p:nvGrpSpPr>
      <p:grpSpPr>
        <a:xfrm>
          <a:off x="0" y="0"/>
          <a:ext cx="0" cy="0"/>
          <a:chOff x="0" y="0"/>
          <a:chExt cx="0" cy="0"/>
        </a:xfrm>
      </p:grpSpPr>
      <p:pic>
        <p:nvPicPr>
          <p:cNvPr descr="pasted-image.pdf" id="25" name="Google Shape;25;gc3ada2fe3c_0_62"/>
          <p:cNvPicPr preferRelativeResize="0"/>
          <p:nvPr/>
        </p:nvPicPr>
        <p:blipFill rotWithShape="1">
          <a:blip r:embed="rId2">
            <a:alphaModFix/>
          </a:blip>
          <a:srcRect b="0" l="0" r="0" t="0"/>
          <a:stretch/>
        </p:blipFill>
        <p:spPr>
          <a:xfrm>
            <a:off x="3721100" y="3557588"/>
            <a:ext cx="4835525" cy="2187575"/>
          </a:xfrm>
          <a:prstGeom prst="rect">
            <a:avLst/>
          </a:prstGeom>
          <a:noFill/>
          <a:ln>
            <a:noFill/>
          </a:ln>
        </p:spPr>
      </p:pic>
      <p:pic>
        <p:nvPicPr>
          <p:cNvPr descr="pasted-image.pdf" id="26" name="Google Shape;26;gc3ada2fe3c_0_62"/>
          <p:cNvPicPr preferRelativeResize="0"/>
          <p:nvPr/>
        </p:nvPicPr>
        <p:blipFill rotWithShape="1">
          <a:blip r:embed="rId3">
            <a:alphaModFix/>
          </a:blip>
          <a:srcRect b="0" l="0" r="0" t="0"/>
          <a:stretch/>
        </p:blipFill>
        <p:spPr>
          <a:xfrm>
            <a:off x="9051925" y="3976688"/>
            <a:ext cx="117475" cy="1190625"/>
          </a:xfrm>
          <a:prstGeom prst="rect">
            <a:avLst/>
          </a:prstGeom>
          <a:noFill/>
          <a:ln>
            <a:noFill/>
          </a:ln>
        </p:spPr>
      </p:pic>
      <p:sp>
        <p:nvSpPr>
          <p:cNvPr id="27" name="Google Shape;27;gc3ada2fe3c_0_62"/>
          <p:cNvSpPr txBox="1"/>
          <p:nvPr/>
        </p:nvSpPr>
        <p:spPr>
          <a:xfrm>
            <a:off x="9663113" y="4367213"/>
            <a:ext cx="7081800" cy="11208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6400"/>
              <a:buFont typeface="Arial"/>
              <a:buNone/>
            </a:pPr>
            <a:r>
              <a:rPr b="1" i="0" lang="es-ES" sz="6400" u="none" cap="none" strike="noStrike">
                <a:solidFill>
                  <a:srgbClr val="00A585"/>
                </a:solidFill>
                <a:latin typeface="Open Sans"/>
                <a:ea typeface="Open Sans"/>
                <a:cs typeface="Open Sans"/>
                <a:sym typeface="Open Sans"/>
              </a:rPr>
              <a:t>YOU</a:t>
            </a:r>
            <a:endParaRPr b="0" i="0" sz="1400" u="none" cap="none" strike="noStrike">
              <a:solidFill>
                <a:srgbClr val="000000"/>
              </a:solidFill>
              <a:latin typeface="Arial"/>
              <a:ea typeface="Arial"/>
              <a:cs typeface="Arial"/>
              <a:sym typeface="Arial"/>
            </a:endParaRPr>
          </a:p>
        </p:txBody>
      </p:sp>
      <p:sp>
        <p:nvSpPr>
          <p:cNvPr id="28" name="Google Shape;28;gc3ada2fe3c_0_62"/>
          <p:cNvSpPr txBox="1"/>
          <p:nvPr/>
        </p:nvSpPr>
        <p:spPr>
          <a:xfrm>
            <a:off x="9596438" y="3557588"/>
            <a:ext cx="7345500" cy="13683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8000"/>
              <a:buFont typeface="Arial"/>
              <a:buNone/>
            </a:pPr>
            <a:r>
              <a:rPr b="0" i="0" lang="es-ES" sz="8000" u="none" cap="none" strike="noStrike">
                <a:solidFill>
                  <a:srgbClr val="000000"/>
                </a:solidFill>
                <a:latin typeface="Open Sans Light"/>
                <a:ea typeface="Open Sans Light"/>
                <a:cs typeface="Open Sans Light"/>
                <a:sym typeface="Open Sans Light"/>
              </a:rPr>
              <a:t>THANK</a:t>
            </a:r>
            <a:endParaRPr b="0" i="0" sz="1400" u="none" cap="none" strike="noStrike">
              <a:solidFill>
                <a:srgbClr val="000000"/>
              </a:solidFill>
              <a:latin typeface="Arial"/>
              <a:ea typeface="Arial"/>
              <a:cs typeface="Arial"/>
              <a:sym typeface="Arial"/>
            </a:endParaRPr>
          </a:p>
        </p:txBody>
      </p:sp>
      <p:sp>
        <p:nvSpPr>
          <p:cNvPr id="29" name="Google Shape;29;gc3ada2fe3c_0_62"/>
          <p:cNvSpPr txBox="1"/>
          <p:nvPr>
            <p:ph idx="12" type="sldNum"/>
          </p:nvPr>
        </p:nvSpPr>
        <p:spPr>
          <a:xfrm>
            <a:off x="8661400" y="9251950"/>
            <a:ext cx="395400" cy="390600"/>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p:cSld name="Title &amp; Subtitle copy">
    <p:spTree>
      <p:nvGrpSpPr>
        <p:cNvPr id="30" name="Shape 30"/>
        <p:cNvGrpSpPr/>
        <p:nvPr/>
      </p:nvGrpSpPr>
      <p:grpSpPr>
        <a:xfrm>
          <a:off x="0" y="0"/>
          <a:ext cx="0" cy="0"/>
          <a:chOff x="0" y="0"/>
          <a:chExt cx="0" cy="0"/>
        </a:xfrm>
      </p:grpSpPr>
      <p:pic>
        <p:nvPicPr>
          <p:cNvPr id="31" name="Google Shape;31;p52"/>
          <p:cNvPicPr preferRelativeResize="0"/>
          <p:nvPr/>
        </p:nvPicPr>
        <p:blipFill rotWithShape="1">
          <a:blip r:embed="rId2">
            <a:alphaModFix/>
          </a:blip>
          <a:srcRect b="13244" l="55019" r="0" t="12740"/>
          <a:stretch/>
        </p:blipFill>
        <p:spPr>
          <a:xfrm>
            <a:off x="4763" y="-6350"/>
            <a:ext cx="6315075" cy="9759950"/>
          </a:xfrm>
          <a:prstGeom prst="rect">
            <a:avLst/>
          </a:prstGeom>
          <a:noFill/>
          <a:ln>
            <a:noFill/>
          </a:ln>
        </p:spPr>
      </p:pic>
      <p:pic>
        <p:nvPicPr>
          <p:cNvPr descr="pasted-image.pdf" id="32" name="Google Shape;32;p52"/>
          <p:cNvPicPr preferRelativeResize="0"/>
          <p:nvPr/>
        </p:nvPicPr>
        <p:blipFill rotWithShape="1">
          <a:blip r:embed="rId3">
            <a:alphaModFix/>
          </a:blip>
          <a:srcRect b="0" l="0" r="0" t="0"/>
          <a:stretch/>
        </p:blipFill>
        <p:spPr>
          <a:xfrm>
            <a:off x="3208338" y="8667750"/>
            <a:ext cx="65087" cy="406400"/>
          </a:xfrm>
          <a:prstGeom prst="rect">
            <a:avLst/>
          </a:prstGeom>
          <a:noFill/>
          <a:ln>
            <a:noFill/>
          </a:ln>
        </p:spPr>
      </p:pic>
      <p:sp>
        <p:nvSpPr>
          <p:cNvPr id="33" name="Google Shape;33;p52"/>
          <p:cNvSpPr txBox="1"/>
          <p:nvPr/>
        </p:nvSpPr>
        <p:spPr>
          <a:xfrm>
            <a:off x="3348038" y="8531108"/>
            <a:ext cx="801687" cy="42409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1867"/>
              <a:buFont typeface="Arial"/>
              <a:buNone/>
            </a:pPr>
            <a:r>
              <a:rPr b="1" i="0" lang="es-ES"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34" name="Google Shape;34;p52"/>
          <p:cNvPicPr preferRelativeResize="0"/>
          <p:nvPr/>
        </p:nvPicPr>
        <p:blipFill rotWithShape="1">
          <a:blip r:embed="rId4">
            <a:alphaModFix/>
          </a:blip>
          <a:srcRect b="0" l="0" r="0" t="0"/>
          <a:stretch/>
        </p:blipFill>
        <p:spPr>
          <a:xfrm>
            <a:off x="522288" y="8489950"/>
            <a:ext cx="2443162" cy="1049338"/>
          </a:xfrm>
          <a:prstGeom prst="rect">
            <a:avLst/>
          </a:prstGeom>
          <a:noFill/>
          <a:ln>
            <a:noFill/>
          </a:ln>
        </p:spPr>
      </p:pic>
      <p:sp>
        <p:nvSpPr>
          <p:cNvPr id="35" name="Google Shape;35;p52"/>
          <p:cNvSpPr txBox="1"/>
          <p:nvPr/>
        </p:nvSpPr>
        <p:spPr>
          <a:xfrm>
            <a:off x="224607" y="1786744"/>
            <a:ext cx="5094344" cy="2318583"/>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7200"/>
              <a:buFont typeface="Arial"/>
              <a:buNone/>
            </a:pPr>
            <a:r>
              <a:rPr b="1" i="0" lang="es-ES" sz="7200" u="none" cap="none" strike="noStrike">
                <a:solidFill>
                  <a:schemeClr val="dk1"/>
                </a:solidFill>
                <a:latin typeface="Open Sans"/>
                <a:ea typeface="Open Sans"/>
                <a:cs typeface="Open Sans"/>
                <a:sym typeface="Open Sans"/>
              </a:rPr>
              <a:t>Learning </a:t>
            </a:r>
            <a:endParaRPr b="0" i="0" sz="1400" u="none" cap="none" strike="noStrike">
              <a:solidFill>
                <a:srgbClr val="000000"/>
              </a:solidFill>
              <a:latin typeface="Arial"/>
              <a:ea typeface="Arial"/>
              <a:cs typeface="Arial"/>
              <a:sym typeface="Arial"/>
            </a:endParaRPr>
          </a:p>
          <a:p>
            <a:pPr indent="0" lvl="0" marL="228600" marR="0" rtl="0" algn="ctr">
              <a:lnSpc>
                <a:spcPct val="100000"/>
              </a:lnSpc>
              <a:spcBef>
                <a:spcPts val="0"/>
              </a:spcBef>
              <a:spcAft>
                <a:spcPts val="0"/>
              </a:spcAft>
              <a:buClr>
                <a:srgbClr val="000000"/>
              </a:buClr>
              <a:buSzPts val="7200"/>
              <a:buFont typeface="Arial"/>
              <a:buNone/>
            </a:pPr>
            <a:r>
              <a:rPr b="1" i="0" lang="es-ES" sz="7200" u="none" cap="none" strike="noStrike">
                <a:solidFill>
                  <a:schemeClr val="dk1"/>
                </a:solidFill>
                <a:latin typeface="Open Sans"/>
                <a:ea typeface="Open Sans"/>
                <a:cs typeface="Open Sans"/>
                <a:sym typeface="Open Sans"/>
              </a:rPr>
              <a:t> Objectives</a:t>
            </a:r>
            <a:endParaRPr b="0" i="0" sz="1400" u="none" cap="none" strike="noStrike">
              <a:solidFill>
                <a:srgbClr val="000000"/>
              </a:solidFill>
              <a:latin typeface="Arial"/>
              <a:ea typeface="Arial"/>
              <a:cs typeface="Arial"/>
              <a:sym typeface="Arial"/>
            </a:endParaRPr>
          </a:p>
        </p:txBody>
      </p:sp>
      <p:sp>
        <p:nvSpPr>
          <p:cNvPr id="36" name="Google Shape;36;p52"/>
          <p:cNvSpPr/>
          <p:nvPr/>
        </p:nvSpPr>
        <p:spPr>
          <a:xfrm>
            <a:off x="4471987" y="4991049"/>
            <a:ext cx="661226" cy="657225"/>
          </a:xfrm>
          <a:prstGeom prst="ellipse">
            <a:avLst/>
          </a:prstGeom>
          <a:solidFill>
            <a:srgbClr val="00A585"/>
          </a:solidFill>
          <a:ln>
            <a:noFill/>
          </a:ln>
          <a:effectLst>
            <a:outerShdw blurRad="38100" rotWithShape="0" dir="5400000" dist="25400">
              <a:srgbClr val="000000">
                <a:alpha val="49411"/>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7" name="Google Shape;37;p52"/>
          <p:cNvSpPr/>
          <p:nvPr/>
        </p:nvSpPr>
        <p:spPr>
          <a:xfrm>
            <a:off x="1409685" y="5472065"/>
            <a:ext cx="661226" cy="657225"/>
          </a:xfrm>
          <a:prstGeom prst="ellipse">
            <a:avLst/>
          </a:prstGeom>
          <a:solidFill>
            <a:srgbClr val="00A585"/>
          </a:solidFill>
          <a:ln>
            <a:noFill/>
          </a:ln>
          <a:effectLst>
            <a:outerShdw blurRad="38100" rotWithShape="0" dir="5400000" dist="25400">
              <a:srgbClr val="000000">
                <a:alpha val="49411"/>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8" name="Google Shape;38;p52"/>
          <p:cNvSpPr/>
          <p:nvPr/>
        </p:nvSpPr>
        <p:spPr>
          <a:xfrm>
            <a:off x="3005129" y="5524449"/>
            <a:ext cx="661226" cy="657225"/>
          </a:xfrm>
          <a:prstGeom prst="ellipse">
            <a:avLst/>
          </a:prstGeom>
          <a:solidFill>
            <a:srgbClr val="00A585"/>
          </a:solidFill>
          <a:ln>
            <a:noFill/>
          </a:ln>
          <a:effectLst>
            <a:outerShdw blurRad="38100" rotWithShape="0" dir="5400000" dist="25400">
              <a:srgbClr val="000000">
                <a:alpha val="49411"/>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9" name="Google Shape;39;p52"/>
          <p:cNvSpPr/>
          <p:nvPr/>
        </p:nvSpPr>
        <p:spPr>
          <a:xfrm>
            <a:off x="233341" y="4681484"/>
            <a:ext cx="661226" cy="657225"/>
          </a:xfrm>
          <a:prstGeom prst="ellipse">
            <a:avLst/>
          </a:prstGeom>
          <a:solidFill>
            <a:srgbClr val="00A585"/>
          </a:solidFill>
          <a:ln>
            <a:noFill/>
          </a:ln>
          <a:effectLst>
            <a:outerShdw blurRad="38100" rotWithShape="0" dir="5400000" dist="25400">
              <a:srgbClr val="000000">
                <a:alpha val="49411"/>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0" name="Google Shape;40;p52"/>
          <p:cNvSpPr/>
          <p:nvPr/>
        </p:nvSpPr>
        <p:spPr>
          <a:xfrm>
            <a:off x="1433493" y="209486"/>
            <a:ext cx="661226" cy="657225"/>
          </a:xfrm>
          <a:prstGeom prst="ellipse">
            <a:avLst/>
          </a:prstGeom>
          <a:solidFill>
            <a:srgbClr val="00A585"/>
          </a:solidFill>
          <a:ln>
            <a:noFill/>
          </a:ln>
          <a:effectLst>
            <a:outerShdw blurRad="38100" rotWithShape="0" dir="5400000" dist="25400">
              <a:srgbClr val="000000">
                <a:alpha val="49411"/>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1" name="Google Shape;41;p52"/>
          <p:cNvSpPr/>
          <p:nvPr/>
        </p:nvSpPr>
        <p:spPr>
          <a:xfrm>
            <a:off x="257149" y="876244"/>
            <a:ext cx="661226" cy="657225"/>
          </a:xfrm>
          <a:prstGeom prst="ellipse">
            <a:avLst/>
          </a:prstGeom>
          <a:solidFill>
            <a:srgbClr val="00A585"/>
          </a:solidFill>
          <a:ln>
            <a:noFill/>
          </a:ln>
          <a:effectLst>
            <a:outerShdw blurRad="38100" rotWithShape="0" dir="5400000" dist="25400">
              <a:srgbClr val="000000">
                <a:alpha val="49411"/>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2" name="Google Shape;42;p52"/>
          <p:cNvSpPr/>
          <p:nvPr/>
        </p:nvSpPr>
        <p:spPr>
          <a:xfrm>
            <a:off x="121198" y="6224608"/>
            <a:ext cx="524523" cy="547642"/>
          </a:xfrm>
          <a:prstGeom prst="ellipse">
            <a:avLst/>
          </a:prstGeom>
          <a:solidFill>
            <a:srgbClr val="00A585"/>
          </a:solidFill>
          <a:ln>
            <a:noFill/>
          </a:ln>
          <a:effectLst>
            <a:outerShdw blurRad="38100" rotWithShape="0" dir="5400000" dist="25400">
              <a:srgbClr val="000000">
                <a:alpha val="49411"/>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3" name="Google Shape;43;p52"/>
          <p:cNvSpPr/>
          <p:nvPr/>
        </p:nvSpPr>
        <p:spPr>
          <a:xfrm>
            <a:off x="2834779" y="6925190"/>
            <a:ext cx="524523" cy="547642"/>
          </a:xfrm>
          <a:prstGeom prst="ellipse">
            <a:avLst/>
          </a:prstGeom>
          <a:solidFill>
            <a:srgbClr val="00A585"/>
          </a:solidFill>
          <a:ln>
            <a:noFill/>
          </a:ln>
          <a:effectLst>
            <a:outerShdw blurRad="38100" rotWithShape="0" dir="5400000" dist="25400">
              <a:srgbClr val="000000">
                <a:alpha val="49411"/>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4" name="Google Shape;44;p52"/>
          <p:cNvSpPr/>
          <p:nvPr/>
        </p:nvSpPr>
        <p:spPr>
          <a:xfrm>
            <a:off x="2156671" y="8305162"/>
            <a:ext cx="323869" cy="302432"/>
          </a:xfrm>
          <a:prstGeom prst="ellipse">
            <a:avLst/>
          </a:prstGeom>
          <a:solidFill>
            <a:srgbClr val="00A585"/>
          </a:solidFill>
          <a:ln>
            <a:noFill/>
          </a:ln>
          <a:effectLst>
            <a:outerShdw blurRad="38100" rotWithShape="0" dir="5400000" dist="25400">
              <a:srgbClr val="000000">
                <a:alpha val="49411"/>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5" name="Google Shape;45;p52"/>
          <p:cNvSpPr/>
          <p:nvPr/>
        </p:nvSpPr>
        <p:spPr>
          <a:xfrm>
            <a:off x="4030460" y="7983624"/>
            <a:ext cx="323869" cy="302432"/>
          </a:xfrm>
          <a:prstGeom prst="ellipse">
            <a:avLst/>
          </a:prstGeom>
          <a:solidFill>
            <a:srgbClr val="00A585"/>
          </a:solidFill>
          <a:ln>
            <a:noFill/>
          </a:ln>
          <a:effectLst>
            <a:outerShdw blurRad="38100" rotWithShape="0" dir="5400000" dist="25400">
              <a:srgbClr val="000000">
                <a:alpha val="49411"/>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6" name="Google Shape;46;p52"/>
          <p:cNvSpPr/>
          <p:nvPr/>
        </p:nvSpPr>
        <p:spPr>
          <a:xfrm>
            <a:off x="5477583" y="6194398"/>
            <a:ext cx="323869" cy="302432"/>
          </a:xfrm>
          <a:prstGeom prst="ellipse">
            <a:avLst/>
          </a:prstGeom>
          <a:solidFill>
            <a:srgbClr val="00A585"/>
          </a:solidFill>
          <a:ln>
            <a:noFill/>
          </a:ln>
          <a:effectLst>
            <a:outerShdw blurRad="38100" rotWithShape="0" dir="5400000" dist="25400">
              <a:srgbClr val="000000">
                <a:alpha val="49411"/>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7" name="Google Shape;47;p52"/>
          <p:cNvSpPr/>
          <p:nvPr/>
        </p:nvSpPr>
        <p:spPr>
          <a:xfrm>
            <a:off x="371593" y="7842725"/>
            <a:ext cx="323869" cy="302432"/>
          </a:xfrm>
          <a:prstGeom prst="ellipse">
            <a:avLst/>
          </a:prstGeom>
          <a:solidFill>
            <a:srgbClr val="00A585"/>
          </a:solidFill>
          <a:ln>
            <a:noFill/>
          </a:ln>
          <a:effectLst>
            <a:outerShdw blurRad="38100" rotWithShape="0" dir="5400000" dist="25400">
              <a:srgbClr val="000000">
                <a:alpha val="49411"/>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8" name="Google Shape;48;p52"/>
          <p:cNvSpPr/>
          <p:nvPr/>
        </p:nvSpPr>
        <p:spPr>
          <a:xfrm>
            <a:off x="4323072" y="6558155"/>
            <a:ext cx="524523" cy="547642"/>
          </a:xfrm>
          <a:prstGeom prst="ellipse">
            <a:avLst/>
          </a:prstGeom>
          <a:solidFill>
            <a:srgbClr val="00A585"/>
          </a:solidFill>
          <a:ln>
            <a:noFill/>
          </a:ln>
          <a:effectLst>
            <a:outerShdw blurRad="38100" rotWithShape="0" dir="5400000" dist="25400">
              <a:srgbClr val="000000">
                <a:alpha val="49411"/>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49" name="Google Shape;49;p52"/>
          <p:cNvSpPr/>
          <p:nvPr/>
        </p:nvSpPr>
        <p:spPr>
          <a:xfrm>
            <a:off x="1431123" y="6925190"/>
            <a:ext cx="524523" cy="547642"/>
          </a:xfrm>
          <a:prstGeom prst="ellipse">
            <a:avLst/>
          </a:prstGeom>
          <a:solidFill>
            <a:srgbClr val="00A585"/>
          </a:solidFill>
          <a:ln>
            <a:noFill/>
          </a:ln>
          <a:effectLst>
            <a:outerShdw blurRad="38100" rotWithShape="0" dir="5400000" dist="25400">
              <a:srgbClr val="000000">
                <a:alpha val="49411"/>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50" name="Google Shape;50;p52"/>
          <p:cNvSpPr txBox="1"/>
          <p:nvPr>
            <p:ph type="title"/>
          </p:nvPr>
        </p:nvSpPr>
        <p:spPr>
          <a:xfrm>
            <a:off x="6361565" y="1638300"/>
            <a:ext cx="9285313" cy="11303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solidFill>
                  <a:srgbClr val="29292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51" name="Google Shape;51;p52"/>
          <p:cNvSpPr txBox="1"/>
          <p:nvPr>
            <p:ph idx="1" type="body"/>
          </p:nvPr>
        </p:nvSpPr>
        <p:spPr>
          <a:xfrm>
            <a:off x="6667513" y="3302296"/>
            <a:ext cx="9518732" cy="4831360"/>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2663"/>
              </a:spcBef>
              <a:spcAft>
                <a:spcPts val="0"/>
              </a:spcAft>
              <a:buClr>
                <a:srgbClr val="FFFFFF"/>
              </a:buClr>
              <a:buSzPts val="2400"/>
              <a:buFont typeface="Open Sans"/>
              <a:buNone/>
              <a:defRPr>
                <a:solidFill>
                  <a:srgbClr val="FFFFFF"/>
                </a:solidFill>
              </a:defRPr>
            </a:lvl1pPr>
            <a:lvl2pPr indent="-228600" lvl="1" marL="914400" algn="l">
              <a:lnSpc>
                <a:spcPct val="100000"/>
              </a:lnSpc>
              <a:spcBef>
                <a:spcPts val="2663"/>
              </a:spcBef>
              <a:spcAft>
                <a:spcPts val="0"/>
              </a:spcAft>
              <a:buClr>
                <a:srgbClr val="FFFFFF"/>
              </a:buClr>
              <a:buSzPts val="2400"/>
              <a:buFont typeface="Open Sans"/>
              <a:buNone/>
              <a:defRPr>
                <a:solidFill>
                  <a:srgbClr val="FFFFFF"/>
                </a:solidFill>
              </a:defRPr>
            </a:lvl2pPr>
            <a:lvl3pPr indent="-228600" lvl="2" marL="1371600" algn="l">
              <a:lnSpc>
                <a:spcPct val="100000"/>
              </a:lnSpc>
              <a:spcBef>
                <a:spcPts val="2663"/>
              </a:spcBef>
              <a:spcAft>
                <a:spcPts val="0"/>
              </a:spcAft>
              <a:buClr>
                <a:srgbClr val="FFFFFF"/>
              </a:buClr>
              <a:buSzPts val="2400"/>
              <a:buFont typeface="Open Sans"/>
              <a:buNone/>
              <a:defRPr>
                <a:solidFill>
                  <a:srgbClr val="FFFFFF"/>
                </a:solidFill>
              </a:defRPr>
            </a:lvl3pPr>
            <a:lvl4pPr indent="-228600" lvl="3" marL="1828800" algn="l">
              <a:lnSpc>
                <a:spcPct val="100000"/>
              </a:lnSpc>
              <a:spcBef>
                <a:spcPts val="2663"/>
              </a:spcBef>
              <a:spcAft>
                <a:spcPts val="0"/>
              </a:spcAft>
              <a:buClr>
                <a:srgbClr val="FFFFFF"/>
              </a:buClr>
              <a:buSzPts val="2400"/>
              <a:buFont typeface="Open Sans"/>
              <a:buNone/>
              <a:defRPr>
                <a:solidFill>
                  <a:srgbClr val="FFFFFF"/>
                </a:solidFill>
              </a:defRPr>
            </a:lvl4pPr>
            <a:lvl5pPr indent="-228600" lvl="4" marL="2286000" algn="l">
              <a:lnSpc>
                <a:spcPct val="100000"/>
              </a:lnSpc>
              <a:spcBef>
                <a:spcPts val="2663"/>
              </a:spcBef>
              <a:spcAft>
                <a:spcPts val="0"/>
              </a:spcAft>
              <a:buClr>
                <a:srgbClr val="FFFFFF"/>
              </a:buClr>
              <a:buSzPts val="2400"/>
              <a:buFont typeface="Open Sans"/>
              <a:buNone/>
              <a:defRPr>
                <a:solidFill>
                  <a:srgbClr val="FFFFFF"/>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52" name="Google Shape;52;p52"/>
          <p:cNvSpPr txBox="1"/>
          <p:nvPr>
            <p:ph idx="12" type="sldNum"/>
          </p:nvPr>
        </p:nvSpPr>
        <p:spPr>
          <a:xfrm>
            <a:off x="3390900" y="8809038"/>
            <a:ext cx="393700" cy="390525"/>
          </a:xfrm>
          <a:prstGeom prst="rect">
            <a:avLst/>
          </a:prstGeom>
          <a:noFill/>
          <a:ln>
            <a:noFill/>
          </a:ln>
        </p:spPr>
        <p:txBody>
          <a:bodyPr anchorCtr="0" anchor="t" bIns="45700" lIns="91425" spcFirstLastPara="1" rIns="91425" wrap="square" tIns="45700">
            <a:noAutofit/>
          </a:bodyPr>
          <a:lstStyle>
            <a:lvl1pPr indent="0" lvl="0"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1pPr>
            <a:lvl2pPr indent="0" lvl="1"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2pPr>
            <a:lvl3pPr indent="0" lvl="2"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3pPr>
            <a:lvl4pPr indent="0" lvl="3"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4pPr>
            <a:lvl5pPr indent="0" lvl="4"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5pPr>
            <a:lvl6pPr indent="0" lvl="5"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6pPr>
            <a:lvl7pPr indent="0" lvl="6"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7pPr>
            <a:lvl8pPr indent="0" lvl="7"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8pPr>
            <a:lvl9pPr indent="0" lvl="8"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p54"/>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9pPr>
          </a:lstStyle>
          <a:p/>
        </p:txBody>
      </p:sp>
      <p:sp>
        <p:nvSpPr>
          <p:cNvPr id="55" name="Google Shape;55;p54"/>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A5A5A5"/>
                </a:solidFill>
                <a:latin typeface="Open Sans"/>
                <a:ea typeface="Open Sans"/>
                <a:cs typeface="Open Sans"/>
                <a:sym typeface="Open Sans"/>
              </a:defRPr>
            </a:lvl9pPr>
          </a:lstStyle>
          <a:p/>
        </p:txBody>
      </p:sp>
      <p:sp>
        <p:nvSpPr>
          <p:cNvPr id="56" name="Google Shape;56;p54"/>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57" name="Shape 57"/>
        <p:cNvGrpSpPr/>
        <p:nvPr/>
      </p:nvGrpSpPr>
      <p:grpSpPr>
        <a:xfrm>
          <a:off x="0" y="0"/>
          <a:ext cx="0" cy="0"/>
          <a:chOff x="0" y="0"/>
          <a:chExt cx="0" cy="0"/>
        </a:xfrm>
      </p:grpSpPr>
      <p:sp>
        <p:nvSpPr>
          <p:cNvPr id="58" name="Google Shape;58;p55"/>
          <p:cNvSpPr txBox="1"/>
          <p:nvPr>
            <p:ph type="title"/>
          </p:nvPr>
        </p:nvSpPr>
        <p:spPr>
          <a:xfrm>
            <a:off x="1270039" y="635000"/>
            <a:ext cx="7112217" cy="1988692"/>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59" name="Google Shape;59;p55"/>
          <p:cNvSpPr txBox="1"/>
          <p:nvPr>
            <p:ph idx="1" type="body"/>
          </p:nvPr>
        </p:nvSpPr>
        <p:spPr>
          <a:xfrm>
            <a:off x="1270039" y="2616200"/>
            <a:ext cx="7112217" cy="4267200"/>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2663"/>
              </a:spcBef>
              <a:spcAft>
                <a:spcPts val="0"/>
              </a:spcAft>
              <a:buClr>
                <a:srgbClr val="676767"/>
              </a:buClr>
              <a:buSzPts val="1800"/>
              <a:buNone/>
              <a:defRPr/>
            </a:lvl1pPr>
            <a:lvl2pPr indent="-228600" lvl="1" marL="914400" algn="l">
              <a:lnSpc>
                <a:spcPct val="100000"/>
              </a:lnSpc>
              <a:spcBef>
                <a:spcPts val="2663"/>
              </a:spcBef>
              <a:spcAft>
                <a:spcPts val="0"/>
              </a:spcAft>
              <a:buClr>
                <a:srgbClr val="676767"/>
              </a:buClr>
              <a:buSzPts val="1800"/>
              <a:buNone/>
              <a:defRPr/>
            </a:lvl2pPr>
            <a:lvl3pPr indent="-228600" lvl="2" marL="1371600" algn="l">
              <a:lnSpc>
                <a:spcPct val="100000"/>
              </a:lnSpc>
              <a:spcBef>
                <a:spcPts val="2663"/>
              </a:spcBef>
              <a:spcAft>
                <a:spcPts val="0"/>
              </a:spcAft>
              <a:buClr>
                <a:srgbClr val="676767"/>
              </a:buClr>
              <a:buSzPts val="1800"/>
              <a:buNone/>
              <a:defRPr/>
            </a:lvl3pPr>
            <a:lvl4pPr indent="-228600" lvl="3" marL="1828800" algn="l">
              <a:lnSpc>
                <a:spcPct val="100000"/>
              </a:lnSpc>
              <a:spcBef>
                <a:spcPts val="2663"/>
              </a:spcBef>
              <a:spcAft>
                <a:spcPts val="0"/>
              </a:spcAft>
              <a:buClr>
                <a:srgbClr val="676767"/>
              </a:buClr>
              <a:buSzPts val="1800"/>
              <a:buNone/>
              <a:defRPr/>
            </a:lvl4pPr>
            <a:lvl5pPr indent="-228600" lvl="4" marL="2286000" algn="l">
              <a:lnSpc>
                <a:spcPct val="100000"/>
              </a:lnSpc>
              <a:spcBef>
                <a:spcPts val="2663"/>
              </a:spcBef>
              <a:spcAft>
                <a:spcPts val="0"/>
              </a:spcAft>
              <a:buClr>
                <a:srgbClr val="676767"/>
              </a:buClr>
              <a:buSzPts val="1800"/>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60" name="Google Shape;60;p55"/>
          <p:cNvSpPr txBox="1"/>
          <p:nvPr>
            <p:ph idx="2" type="body"/>
          </p:nvPr>
        </p:nvSpPr>
        <p:spPr>
          <a:xfrm>
            <a:off x="1670852" y="6819903"/>
            <a:ext cx="6549451" cy="406401"/>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0"/>
              </a:spcBef>
              <a:spcAft>
                <a:spcPts val="0"/>
              </a:spcAft>
              <a:buClr>
                <a:srgbClr val="00A585"/>
              </a:buClr>
              <a:buSzPts val="2400"/>
              <a:buFont typeface="Open Sans"/>
              <a:buNone/>
              <a:defRPr b="1">
                <a:solidFill>
                  <a:srgbClr val="00A585"/>
                </a:solidFill>
                <a:latin typeface="Open Sans"/>
                <a:ea typeface="Open Sans"/>
                <a:cs typeface="Open Sans"/>
                <a:sym typeface="Open Sans"/>
              </a:defRPr>
            </a:lvl1pPr>
            <a:lvl2pPr indent="-314325" lvl="1" marL="914400" algn="l">
              <a:lnSpc>
                <a:spcPct val="100000"/>
              </a:lnSpc>
              <a:spcBef>
                <a:spcPts val="2663"/>
              </a:spcBef>
              <a:spcAft>
                <a:spcPts val="0"/>
              </a:spcAft>
              <a:buClr>
                <a:srgbClr val="676767"/>
              </a:buClr>
              <a:buSzPts val="1350"/>
              <a:buChar char="•"/>
              <a:defRPr/>
            </a:lvl2pPr>
            <a:lvl3pPr indent="-314325" lvl="2" marL="1371600" algn="l">
              <a:lnSpc>
                <a:spcPct val="100000"/>
              </a:lnSpc>
              <a:spcBef>
                <a:spcPts val="2663"/>
              </a:spcBef>
              <a:spcAft>
                <a:spcPts val="0"/>
              </a:spcAft>
              <a:buClr>
                <a:srgbClr val="676767"/>
              </a:buClr>
              <a:buSzPts val="1350"/>
              <a:buChar char="•"/>
              <a:defRPr/>
            </a:lvl3pPr>
            <a:lvl4pPr indent="-314325" lvl="3" marL="1828800" algn="l">
              <a:lnSpc>
                <a:spcPct val="100000"/>
              </a:lnSpc>
              <a:spcBef>
                <a:spcPts val="2663"/>
              </a:spcBef>
              <a:spcAft>
                <a:spcPts val="0"/>
              </a:spcAft>
              <a:buClr>
                <a:srgbClr val="676767"/>
              </a:buClr>
              <a:buSzPts val="1350"/>
              <a:buChar char="•"/>
              <a:defRPr/>
            </a:lvl4pPr>
            <a:lvl5pPr indent="-314325" lvl="4" marL="2286000" algn="l">
              <a:lnSpc>
                <a:spcPct val="100000"/>
              </a:lnSpc>
              <a:spcBef>
                <a:spcPts val="2663"/>
              </a:spcBef>
              <a:spcAft>
                <a:spcPts val="0"/>
              </a:spcAft>
              <a:buClr>
                <a:srgbClr val="676767"/>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61" name="Google Shape;61;p55"/>
          <p:cNvSpPr/>
          <p:nvPr>
            <p:ph idx="3" type="pic"/>
          </p:nvPr>
        </p:nvSpPr>
        <p:spPr>
          <a:xfrm>
            <a:off x="8382256" y="0"/>
            <a:ext cx="8974794" cy="976761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2663"/>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1pPr>
            <a:lvl2pPr lvl="1" marR="0" rtl="0" algn="l">
              <a:lnSpc>
                <a:spcPct val="100000"/>
              </a:lnSpc>
              <a:spcBef>
                <a:spcPts val="2663"/>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2pPr>
            <a:lvl3pPr lvl="2" marR="0" rtl="0" algn="l">
              <a:lnSpc>
                <a:spcPct val="100000"/>
              </a:lnSpc>
              <a:spcBef>
                <a:spcPts val="2663"/>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3pPr>
            <a:lvl4pPr lvl="3" marR="0" rtl="0" algn="l">
              <a:lnSpc>
                <a:spcPct val="100000"/>
              </a:lnSpc>
              <a:spcBef>
                <a:spcPts val="2663"/>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4pPr>
            <a:lvl5pPr lvl="4" marR="0" rtl="0" algn="l">
              <a:lnSpc>
                <a:spcPct val="100000"/>
              </a:lnSpc>
              <a:spcBef>
                <a:spcPts val="2663"/>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62" name="Google Shape;62;p55"/>
          <p:cNvSpPr txBox="1"/>
          <p:nvPr>
            <p:ph idx="12" type="sldNum"/>
          </p:nvPr>
        </p:nvSpPr>
        <p:spPr>
          <a:xfrm>
            <a:off x="3128963" y="9036050"/>
            <a:ext cx="985837" cy="565150"/>
          </a:xfrm>
          <a:prstGeom prst="rect">
            <a:avLst/>
          </a:prstGeom>
          <a:noFill/>
          <a:ln>
            <a:noFill/>
          </a:ln>
        </p:spPr>
        <p:txBody>
          <a:bodyPr anchorCtr="0" anchor="t" bIns="45700" lIns="91425" spcFirstLastPara="1" rIns="91425" wrap="square" tIns="45700">
            <a:noAutofit/>
          </a:bodyPr>
          <a:lstStyle>
            <a:lvl1pPr indent="0" lvl="0"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1pPr>
            <a:lvl2pPr indent="0" lvl="1"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2pPr>
            <a:lvl3pPr indent="0" lvl="2"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3pPr>
            <a:lvl4pPr indent="0" lvl="3"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4pPr>
            <a:lvl5pPr indent="0" lvl="4"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5pPr>
            <a:lvl6pPr indent="0" lvl="5"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6pPr>
            <a:lvl7pPr indent="0" lvl="6"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7pPr>
            <a:lvl8pPr indent="0" lvl="7"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8pPr>
            <a:lvl9pPr indent="0" lvl="8"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63" name="Shape 63"/>
        <p:cNvGrpSpPr/>
        <p:nvPr/>
      </p:nvGrpSpPr>
      <p:grpSpPr>
        <a:xfrm>
          <a:off x="0" y="0"/>
          <a:ext cx="0" cy="0"/>
          <a:chOff x="0" y="0"/>
          <a:chExt cx="0" cy="0"/>
        </a:xfrm>
      </p:grpSpPr>
      <p:sp>
        <p:nvSpPr>
          <p:cNvPr id="64" name="Google Shape;64;p56"/>
          <p:cNvSpPr txBox="1"/>
          <p:nvPr>
            <p:ph type="title"/>
          </p:nvPr>
        </p:nvSpPr>
        <p:spPr>
          <a:xfrm>
            <a:off x="396875" y="26988"/>
            <a:ext cx="14800263" cy="21590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65" name="Google Shape;65;p56"/>
          <p:cNvSpPr txBox="1"/>
          <p:nvPr>
            <p:ph idx="1" type="body"/>
          </p:nvPr>
        </p:nvSpPr>
        <p:spPr>
          <a:xfrm>
            <a:off x="1270000" y="2603500"/>
            <a:ext cx="14800263" cy="6286500"/>
          </a:xfrm>
          <a:prstGeom prst="rect">
            <a:avLst/>
          </a:prstGeom>
          <a:noFill/>
          <a:ln>
            <a:noFill/>
          </a:ln>
        </p:spPr>
        <p:txBody>
          <a:bodyPr anchorCtr="0" anchor="t" bIns="50800" lIns="50800" spcFirstLastPara="1" rIns="50800" wrap="square" tIns="50800">
            <a:noAutofit/>
          </a:bodyPr>
          <a:lstStyle>
            <a:lvl1pPr indent="-314325" lvl="0" marL="457200" algn="l">
              <a:lnSpc>
                <a:spcPct val="100000"/>
              </a:lnSpc>
              <a:spcBef>
                <a:spcPts val="2663"/>
              </a:spcBef>
              <a:spcAft>
                <a:spcPts val="0"/>
              </a:spcAft>
              <a:buClr>
                <a:srgbClr val="676767"/>
              </a:buClr>
              <a:buSzPts val="1350"/>
              <a:buChar char="•"/>
              <a:defRPr/>
            </a:lvl1pPr>
            <a:lvl2pPr indent="-314325" lvl="1" marL="914400" algn="l">
              <a:lnSpc>
                <a:spcPct val="100000"/>
              </a:lnSpc>
              <a:spcBef>
                <a:spcPts val="2663"/>
              </a:spcBef>
              <a:spcAft>
                <a:spcPts val="0"/>
              </a:spcAft>
              <a:buClr>
                <a:srgbClr val="676767"/>
              </a:buClr>
              <a:buSzPts val="1350"/>
              <a:buChar char="•"/>
              <a:defRPr/>
            </a:lvl2pPr>
            <a:lvl3pPr indent="-314325" lvl="2" marL="1371600" algn="l">
              <a:lnSpc>
                <a:spcPct val="100000"/>
              </a:lnSpc>
              <a:spcBef>
                <a:spcPts val="2663"/>
              </a:spcBef>
              <a:spcAft>
                <a:spcPts val="0"/>
              </a:spcAft>
              <a:buClr>
                <a:srgbClr val="676767"/>
              </a:buClr>
              <a:buSzPts val="1350"/>
              <a:buChar char="•"/>
              <a:defRPr/>
            </a:lvl3pPr>
            <a:lvl4pPr indent="-314325" lvl="3" marL="1828800" algn="l">
              <a:lnSpc>
                <a:spcPct val="100000"/>
              </a:lnSpc>
              <a:spcBef>
                <a:spcPts val="2663"/>
              </a:spcBef>
              <a:spcAft>
                <a:spcPts val="0"/>
              </a:spcAft>
              <a:buClr>
                <a:srgbClr val="676767"/>
              </a:buClr>
              <a:buSzPts val="1350"/>
              <a:buChar char="•"/>
              <a:defRPr/>
            </a:lvl4pPr>
            <a:lvl5pPr indent="-314325" lvl="4" marL="2286000" algn="l">
              <a:lnSpc>
                <a:spcPct val="100000"/>
              </a:lnSpc>
              <a:spcBef>
                <a:spcPts val="2663"/>
              </a:spcBef>
              <a:spcAft>
                <a:spcPts val="0"/>
              </a:spcAft>
              <a:buClr>
                <a:srgbClr val="676767"/>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66" name="Google Shape;66;p56"/>
          <p:cNvSpPr txBox="1"/>
          <p:nvPr>
            <p:ph idx="12" type="sldNum"/>
          </p:nvPr>
        </p:nvSpPr>
        <p:spPr>
          <a:xfrm>
            <a:off x="3333750" y="8916988"/>
            <a:ext cx="393700" cy="390525"/>
          </a:xfrm>
          <a:prstGeom prst="rect">
            <a:avLst/>
          </a:prstGeom>
          <a:noFill/>
          <a:ln>
            <a:noFill/>
          </a:ln>
        </p:spPr>
        <p:txBody>
          <a:bodyPr anchorCtr="0" anchor="t" bIns="45700" lIns="91425" spcFirstLastPara="1" rIns="91425" wrap="square" tIns="45700">
            <a:noAutofit/>
          </a:bodyPr>
          <a:lstStyle>
            <a:lvl1pPr indent="0" lvl="0"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1pPr>
            <a:lvl2pPr indent="0" lvl="1"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2pPr>
            <a:lvl3pPr indent="0" lvl="2"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3pPr>
            <a:lvl4pPr indent="0" lvl="3"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4pPr>
            <a:lvl5pPr indent="0" lvl="4"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5pPr>
            <a:lvl6pPr indent="0" lvl="5"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6pPr>
            <a:lvl7pPr indent="0" lvl="6"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7pPr>
            <a:lvl8pPr indent="0" lvl="7"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8pPr>
            <a:lvl9pPr indent="0" lvl="8" marL="0" marR="0" rtl="0" algn="ctr">
              <a:lnSpc>
                <a:spcPct val="100000"/>
              </a:lnSpc>
              <a:spcBef>
                <a:spcPts val="0"/>
              </a:spcBef>
              <a:spcAft>
                <a:spcPts val="0"/>
              </a:spcAft>
              <a:buClr>
                <a:srgbClr val="000000"/>
              </a:buClr>
              <a:buSzPts val="1800"/>
              <a:buFont typeface="Arial"/>
              <a:buNone/>
              <a:defRPr b="0" i="0" sz="1800" u="none" cap="none" strike="noStrike">
                <a:solidFill>
                  <a:srgbClr val="A5A5A5"/>
                </a:solidFill>
                <a:latin typeface="Open Sans"/>
                <a:ea typeface="Open Sans"/>
                <a:cs typeface="Open Sans"/>
                <a:sym typeface="Open Sans"/>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type="tx">
  <p:cSld name="TITLE_AND_BODY">
    <p:spTree>
      <p:nvGrpSpPr>
        <p:cNvPr id="73" name="Shape 73"/>
        <p:cNvGrpSpPr/>
        <p:nvPr/>
      </p:nvGrpSpPr>
      <p:grpSpPr>
        <a:xfrm>
          <a:off x="0" y="0"/>
          <a:ext cx="0" cy="0"/>
          <a:chOff x="0" y="0"/>
          <a:chExt cx="0" cy="0"/>
        </a:xfrm>
      </p:grpSpPr>
      <p:pic>
        <p:nvPicPr>
          <p:cNvPr id="74" name="Google Shape;74;p59"/>
          <p:cNvPicPr preferRelativeResize="0"/>
          <p:nvPr/>
        </p:nvPicPr>
        <p:blipFill rotWithShape="1">
          <a:blip r:embed="rId2">
            <a:alphaModFix/>
          </a:blip>
          <a:srcRect b="13245" l="55019" r="0" t="12740"/>
          <a:stretch/>
        </p:blipFill>
        <p:spPr>
          <a:xfrm>
            <a:off x="3971" y="-7099"/>
            <a:ext cx="6316089" cy="9760699"/>
          </a:xfrm>
          <a:prstGeom prst="rect">
            <a:avLst/>
          </a:prstGeom>
          <a:noFill/>
          <a:ln>
            <a:noFill/>
          </a:ln>
        </p:spPr>
      </p:pic>
      <p:sp>
        <p:nvSpPr>
          <p:cNvPr id="75" name="Google Shape;75;p59"/>
          <p:cNvSpPr txBox="1"/>
          <p:nvPr>
            <p:ph type="title"/>
          </p:nvPr>
        </p:nvSpPr>
        <p:spPr>
          <a:xfrm>
            <a:off x="6361565" y="1638300"/>
            <a:ext cx="9285313"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292929"/>
              </a:buClr>
              <a:buSzPts val="6400"/>
              <a:buFont typeface="Open Sans"/>
              <a:buNone/>
              <a:defRPr>
                <a:solidFill>
                  <a:srgbClr val="292929"/>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76" name="Google Shape;76;p59"/>
          <p:cNvSpPr txBox="1"/>
          <p:nvPr>
            <p:ph idx="1" type="body"/>
          </p:nvPr>
        </p:nvSpPr>
        <p:spPr>
          <a:xfrm>
            <a:off x="6667513" y="3302296"/>
            <a:ext cx="9518732" cy="483136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FFFFFF"/>
              </a:buClr>
              <a:buSzPts val="2400"/>
              <a:buFont typeface="Open Sans"/>
              <a:buNone/>
              <a:defRPr>
                <a:solidFill>
                  <a:srgbClr val="FFFFFF"/>
                </a:solidFill>
              </a:defRPr>
            </a:lvl1pPr>
            <a:lvl2pPr indent="-228600" lvl="1" marL="914400" algn="l">
              <a:lnSpc>
                <a:spcPct val="100000"/>
              </a:lnSpc>
              <a:spcBef>
                <a:spcPts val="2667"/>
              </a:spcBef>
              <a:spcAft>
                <a:spcPts val="0"/>
              </a:spcAft>
              <a:buClr>
                <a:srgbClr val="FFFFFF"/>
              </a:buClr>
              <a:buSzPts val="2400"/>
              <a:buFont typeface="Open Sans"/>
              <a:buNone/>
              <a:defRPr>
                <a:solidFill>
                  <a:srgbClr val="FFFFFF"/>
                </a:solidFill>
              </a:defRPr>
            </a:lvl2pPr>
            <a:lvl3pPr indent="-228600" lvl="2" marL="1371600" algn="l">
              <a:lnSpc>
                <a:spcPct val="100000"/>
              </a:lnSpc>
              <a:spcBef>
                <a:spcPts val="2667"/>
              </a:spcBef>
              <a:spcAft>
                <a:spcPts val="0"/>
              </a:spcAft>
              <a:buClr>
                <a:srgbClr val="FFFFFF"/>
              </a:buClr>
              <a:buSzPts val="2400"/>
              <a:buFont typeface="Open Sans"/>
              <a:buNone/>
              <a:defRPr>
                <a:solidFill>
                  <a:srgbClr val="FFFFFF"/>
                </a:solidFill>
              </a:defRPr>
            </a:lvl3pPr>
            <a:lvl4pPr indent="-228600" lvl="3" marL="1828800" algn="l">
              <a:lnSpc>
                <a:spcPct val="100000"/>
              </a:lnSpc>
              <a:spcBef>
                <a:spcPts val="2667"/>
              </a:spcBef>
              <a:spcAft>
                <a:spcPts val="0"/>
              </a:spcAft>
              <a:buClr>
                <a:srgbClr val="FFFFFF"/>
              </a:buClr>
              <a:buSzPts val="2400"/>
              <a:buFont typeface="Open Sans"/>
              <a:buNone/>
              <a:defRPr>
                <a:solidFill>
                  <a:srgbClr val="FFFFFF"/>
                </a:solidFill>
              </a:defRPr>
            </a:lvl4pPr>
            <a:lvl5pPr indent="-228600" lvl="4" marL="2286000" algn="l">
              <a:lnSpc>
                <a:spcPct val="100000"/>
              </a:lnSpc>
              <a:spcBef>
                <a:spcPts val="2667"/>
              </a:spcBef>
              <a:spcAft>
                <a:spcPts val="0"/>
              </a:spcAft>
              <a:buClr>
                <a:srgbClr val="FFFFFF"/>
              </a:buClr>
              <a:buSzPts val="2400"/>
              <a:buFont typeface="Open Sans"/>
              <a:buNone/>
              <a:defRPr>
                <a:solidFill>
                  <a:srgbClr val="FFFFFF"/>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pic>
        <p:nvPicPr>
          <p:cNvPr descr="pasted-image.pdf" id="77" name="Google Shape;77;p59"/>
          <p:cNvPicPr preferRelativeResize="0"/>
          <p:nvPr/>
        </p:nvPicPr>
        <p:blipFill rotWithShape="1">
          <a:blip r:embed="rId3">
            <a:alphaModFix/>
          </a:blip>
          <a:srcRect b="0" l="0" r="0" t="0"/>
          <a:stretch/>
        </p:blipFill>
        <p:spPr>
          <a:xfrm>
            <a:off x="3207552" y="8668092"/>
            <a:ext cx="66421" cy="406402"/>
          </a:xfrm>
          <a:prstGeom prst="rect">
            <a:avLst/>
          </a:prstGeom>
          <a:noFill/>
          <a:ln>
            <a:noFill/>
          </a:ln>
        </p:spPr>
      </p:pic>
      <p:sp>
        <p:nvSpPr>
          <p:cNvPr id="78" name="Google Shape;78;p59"/>
          <p:cNvSpPr txBox="1"/>
          <p:nvPr/>
        </p:nvSpPr>
        <p:spPr>
          <a:xfrm>
            <a:off x="3348259" y="853102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FFFFFF"/>
              </a:buClr>
              <a:buSzPts val="1867"/>
              <a:buFont typeface="Arial"/>
              <a:buNone/>
            </a:pPr>
            <a:r>
              <a:rPr b="1" i="0" lang="es-ES"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79" name="Google Shape;79;p59"/>
          <p:cNvPicPr preferRelativeResize="0"/>
          <p:nvPr/>
        </p:nvPicPr>
        <p:blipFill rotWithShape="1">
          <a:blip r:embed="rId4">
            <a:alphaModFix/>
          </a:blip>
          <a:srcRect b="0" l="0" r="0" t="0"/>
          <a:stretch/>
        </p:blipFill>
        <p:spPr>
          <a:xfrm>
            <a:off x="522445" y="8489918"/>
            <a:ext cx="2443489" cy="1048626"/>
          </a:xfrm>
          <a:prstGeom prst="rect">
            <a:avLst/>
          </a:prstGeom>
          <a:noFill/>
          <a:ln>
            <a:noFill/>
          </a:ln>
        </p:spPr>
      </p:pic>
      <p:sp>
        <p:nvSpPr>
          <p:cNvPr id="80" name="Google Shape;80;p59"/>
          <p:cNvSpPr txBox="1"/>
          <p:nvPr/>
        </p:nvSpPr>
        <p:spPr>
          <a:xfrm>
            <a:off x="552421" y="1786744"/>
            <a:ext cx="4438800" cy="3735300"/>
          </a:xfrm>
          <a:prstGeom prst="rect">
            <a:avLst/>
          </a:prstGeom>
          <a:noFill/>
          <a:ln>
            <a:noFill/>
          </a:ln>
        </p:spPr>
        <p:txBody>
          <a:bodyPr anchorCtr="0" anchor="ctr" bIns="50800" lIns="50800" spcFirstLastPara="1" rIns="50800" wrap="square" tIns="50800">
            <a:spAutoFit/>
          </a:bodyPr>
          <a:lstStyle/>
          <a:p>
            <a:pPr indent="0" lvl="0" marL="228600" marR="0" rtl="0" algn="ctr">
              <a:lnSpc>
                <a:spcPct val="100000"/>
              </a:lnSpc>
              <a:spcBef>
                <a:spcPts val="0"/>
              </a:spcBef>
              <a:spcAft>
                <a:spcPts val="0"/>
              </a:spcAft>
              <a:buClr>
                <a:srgbClr val="FFFFFF"/>
              </a:buClr>
              <a:buSzPts val="7200"/>
              <a:buFont typeface="Arial"/>
              <a:buNone/>
            </a:pPr>
            <a:r>
              <a:rPr b="1" lang="es-ES" sz="5900">
                <a:solidFill>
                  <a:srgbClr val="FFFFFF"/>
                </a:solidFill>
                <a:latin typeface="Open Sans"/>
                <a:ea typeface="Open Sans"/>
                <a:cs typeface="Open Sans"/>
                <a:sym typeface="Open Sans"/>
              </a:rPr>
              <a:t>Objetivos da aprendizagem</a:t>
            </a:r>
            <a:endParaRPr sz="5900"/>
          </a:p>
        </p:txBody>
      </p:sp>
      <p:sp>
        <p:nvSpPr>
          <p:cNvPr id="81" name="Google Shape;81;p59"/>
          <p:cNvSpPr/>
          <p:nvPr/>
        </p:nvSpPr>
        <p:spPr>
          <a:xfrm>
            <a:off x="4471987" y="49910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82" name="Google Shape;82;p59"/>
          <p:cNvSpPr/>
          <p:nvPr/>
        </p:nvSpPr>
        <p:spPr>
          <a:xfrm>
            <a:off x="1409685" y="5472065"/>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83" name="Google Shape;83;p59"/>
          <p:cNvSpPr/>
          <p:nvPr/>
        </p:nvSpPr>
        <p:spPr>
          <a:xfrm>
            <a:off x="3005129" y="55244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84" name="Google Shape;84;p59"/>
          <p:cNvSpPr/>
          <p:nvPr/>
        </p:nvSpPr>
        <p:spPr>
          <a:xfrm>
            <a:off x="233341" y="468148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85" name="Google Shape;85;p59"/>
          <p:cNvSpPr/>
          <p:nvPr/>
        </p:nvSpPr>
        <p:spPr>
          <a:xfrm>
            <a:off x="1433493" y="209486"/>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86" name="Google Shape;86;p59"/>
          <p:cNvSpPr/>
          <p:nvPr/>
        </p:nvSpPr>
        <p:spPr>
          <a:xfrm>
            <a:off x="257149" y="87624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87" name="Google Shape;87;p59"/>
          <p:cNvSpPr/>
          <p:nvPr/>
        </p:nvSpPr>
        <p:spPr>
          <a:xfrm>
            <a:off x="121198" y="6224608"/>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88" name="Google Shape;88;p59"/>
          <p:cNvSpPr/>
          <p:nvPr/>
        </p:nvSpPr>
        <p:spPr>
          <a:xfrm>
            <a:off x="2834779"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89" name="Google Shape;89;p59"/>
          <p:cNvSpPr/>
          <p:nvPr/>
        </p:nvSpPr>
        <p:spPr>
          <a:xfrm>
            <a:off x="2156671" y="8305162"/>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90" name="Google Shape;90;p59"/>
          <p:cNvSpPr/>
          <p:nvPr/>
        </p:nvSpPr>
        <p:spPr>
          <a:xfrm>
            <a:off x="4030460" y="7983624"/>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91" name="Google Shape;91;p59"/>
          <p:cNvSpPr/>
          <p:nvPr/>
        </p:nvSpPr>
        <p:spPr>
          <a:xfrm>
            <a:off x="5477583" y="6194398"/>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92" name="Google Shape;92;p59"/>
          <p:cNvSpPr/>
          <p:nvPr/>
        </p:nvSpPr>
        <p:spPr>
          <a:xfrm>
            <a:off x="371593" y="7842725"/>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93" name="Google Shape;93;p59"/>
          <p:cNvSpPr/>
          <p:nvPr/>
        </p:nvSpPr>
        <p:spPr>
          <a:xfrm>
            <a:off x="4323072" y="6558155"/>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94" name="Google Shape;94;p59"/>
          <p:cNvSpPr/>
          <p:nvPr/>
        </p:nvSpPr>
        <p:spPr>
          <a:xfrm>
            <a:off x="1431123"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95" name="Google Shape;95;p59"/>
          <p:cNvSpPr txBox="1"/>
          <p:nvPr>
            <p:ph idx="12" type="sldNum"/>
          </p:nvPr>
        </p:nvSpPr>
        <p:spPr>
          <a:xfrm>
            <a:off x="3390428" y="8809567"/>
            <a:ext cx="394339" cy="389915"/>
          </a:xfrm>
          <a:prstGeom prst="rect">
            <a:avLst/>
          </a:prstGeom>
          <a:noFill/>
          <a:ln>
            <a:noFill/>
          </a:ln>
        </p:spPr>
        <p:txBody>
          <a:bodyPr anchorCtr="0" anchor="t" bIns="45700" lIns="91425" spcFirstLastPara="1" rIns="91425" wrap="square" tIns="45700">
            <a:noAutofit/>
          </a:bodyPr>
          <a:lstStyle>
            <a:lvl1pPr indent="0" lvl="0"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1pPr>
            <a:lvl2pPr indent="0" lvl="1"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2pPr>
            <a:lvl3pPr indent="0" lvl="2"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3pPr>
            <a:lvl4pPr indent="0" lvl="3"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4pPr>
            <a:lvl5pPr indent="0" lvl="4"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5pPr>
            <a:lvl6pPr indent="0" lvl="5"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6pPr>
            <a:lvl7pPr indent="0" lvl="6"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7pPr>
            <a:lvl8pPr indent="0" lvl="7"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8pPr>
            <a:lvl9pPr indent="0" lvl="8" marL="0" marR="0" rtl="0" algn="ctr">
              <a:lnSpc>
                <a:spcPct val="100000"/>
              </a:lnSpc>
              <a:spcBef>
                <a:spcPts val="0"/>
              </a:spcBef>
              <a:spcAft>
                <a:spcPts val="0"/>
              </a:spcAft>
              <a:buClr>
                <a:srgbClr val="A5A5A5"/>
              </a:buClr>
              <a:buSzPts val="1800"/>
              <a:buFont typeface="Arial"/>
              <a:buNone/>
              <a:defRPr b="0" i="0" sz="1800" u="none" cap="none" strike="noStrike">
                <a:solidFill>
                  <a:srgbClr val="A5A5A5"/>
                </a:solidFill>
                <a:latin typeface="Open Sans"/>
                <a:ea typeface="Open Sans"/>
                <a:cs typeface="Open Sans"/>
                <a:sym typeface="Open Sans"/>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11" Type="http://schemas.openxmlformats.org/officeDocument/2006/relationships/theme" Target="../theme/theme5.xml"/><Relationship Id="rId10" Type="http://schemas.openxmlformats.org/officeDocument/2006/relationships/slideLayout" Target="../slideLayouts/slideLayout8.xml"/><Relationship Id="rId9" Type="http://schemas.openxmlformats.org/officeDocument/2006/relationships/slideLayout" Target="../slideLayouts/slideLayout7.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9.xml"/><Relationship Id="rId4" Type="http://schemas.openxmlformats.org/officeDocument/2006/relationships/slideLayout" Target="../slideLayouts/slideLayout10.xml"/><Relationship Id="rId9" Type="http://schemas.openxmlformats.org/officeDocument/2006/relationships/theme" Target="../theme/theme3.xml"/><Relationship Id="rId5" Type="http://schemas.openxmlformats.org/officeDocument/2006/relationships/slideLayout" Target="../slideLayouts/slideLayout11.xml"/><Relationship Id="rId6" Type="http://schemas.openxmlformats.org/officeDocument/2006/relationships/slideLayout" Target="../slideLayouts/slideLayout12.xml"/><Relationship Id="rId7" Type="http://schemas.openxmlformats.org/officeDocument/2006/relationships/slideLayout" Target="../slideLayouts/slideLayout13.xml"/><Relationship Id="rId8"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theme" Target="../theme/theme4.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1" Type="http://schemas.openxmlformats.org/officeDocument/2006/relationships/image" Target="../media/image7.png"/><Relationship Id="rId2" Type="http://schemas.openxmlformats.org/officeDocument/2006/relationships/image" Target="../media/image8.png"/><Relationship Id="rId3" Type="http://schemas.openxmlformats.org/officeDocument/2006/relationships/slideLayout" Target="../slideLayouts/slideLayout21.xml"/><Relationship Id="rId4" Type="http://schemas.openxmlformats.org/officeDocument/2006/relationships/slideLayout" Target="../slideLayouts/slideLayout22.xml"/><Relationship Id="rId5" Type="http://schemas.openxmlformats.org/officeDocument/2006/relationships/slideLayout" Target="../slideLayouts/slideLayout23.xml"/><Relationship Id="rId6" Type="http://schemas.openxmlformats.org/officeDocument/2006/relationships/slideLayout" Target="../slideLayouts/slideLayout24.xml"/><Relationship Id="rId7" Type="http://schemas.openxmlformats.org/officeDocument/2006/relationships/slideLayout" Target="../slideLayouts/slideLayout25.xml"/><Relationship Id="rId8"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50"/>
          <p:cNvSpPr txBox="1"/>
          <p:nvPr>
            <p:ph type="title"/>
          </p:nvPr>
        </p:nvSpPr>
        <p:spPr>
          <a:xfrm>
            <a:off x="396875" y="26988"/>
            <a:ext cx="14800263" cy="2159000"/>
          </a:xfrm>
          <a:prstGeom prst="rect">
            <a:avLst/>
          </a:prstGeom>
          <a:noFill/>
          <a:ln>
            <a:noFill/>
          </a:ln>
        </p:spPr>
        <p:txBody>
          <a:bodyPr anchorCtr="0" anchor="t" bIns="50800" lIns="50800" spcFirstLastPara="1" rIns="50800" wrap="square" tIns="50800">
            <a:noAutofit/>
          </a:bodyPr>
          <a:lstStyle>
            <a:lvl1pPr lvl="0" marR="0" rtl="0" algn="l">
              <a:lnSpc>
                <a:spcPct val="100000"/>
              </a:lnSpc>
              <a:spcBef>
                <a:spcPts val="0"/>
              </a:spcBef>
              <a:spcAft>
                <a:spcPts val="0"/>
              </a:spcAft>
              <a:buClr>
                <a:srgbClr val="000000"/>
              </a:buClr>
              <a:buSzPts val="1400"/>
              <a:buFont typeface="Arial"/>
              <a:buNone/>
              <a:defRPr b="1" i="0" sz="6400" u="none" cap="none" strike="noStrike">
                <a:solidFill>
                  <a:srgbClr val="00B297"/>
                </a:solidFill>
                <a:latin typeface="Open Sans"/>
                <a:ea typeface="Open Sans"/>
                <a:cs typeface="Open Sans"/>
                <a:sym typeface="Open Sans"/>
              </a:defRPr>
            </a:lvl1pPr>
            <a:lvl2pPr lvl="1" marR="0" rtl="0" algn="l">
              <a:lnSpc>
                <a:spcPct val="100000"/>
              </a:lnSpc>
              <a:spcBef>
                <a:spcPts val="0"/>
              </a:spcBef>
              <a:spcAft>
                <a:spcPts val="0"/>
              </a:spcAft>
              <a:buClr>
                <a:srgbClr val="000000"/>
              </a:buClr>
              <a:buSzPts val="1400"/>
              <a:buFont typeface="Arial"/>
              <a:buNone/>
              <a:defRPr b="1" i="0" sz="6400" u="none" cap="none" strike="noStrike">
                <a:solidFill>
                  <a:srgbClr val="00B297"/>
                </a:solidFill>
                <a:latin typeface="Open Sans"/>
                <a:ea typeface="Open Sans"/>
                <a:cs typeface="Open Sans"/>
                <a:sym typeface="Open Sans"/>
              </a:defRPr>
            </a:lvl2pPr>
            <a:lvl3pPr lvl="2" marR="0" rtl="0" algn="l">
              <a:lnSpc>
                <a:spcPct val="100000"/>
              </a:lnSpc>
              <a:spcBef>
                <a:spcPts val="0"/>
              </a:spcBef>
              <a:spcAft>
                <a:spcPts val="0"/>
              </a:spcAft>
              <a:buClr>
                <a:srgbClr val="000000"/>
              </a:buClr>
              <a:buSzPts val="1400"/>
              <a:buFont typeface="Arial"/>
              <a:buNone/>
              <a:defRPr b="1" i="0" sz="6400" u="none" cap="none" strike="noStrike">
                <a:solidFill>
                  <a:srgbClr val="00B297"/>
                </a:solidFill>
                <a:latin typeface="Open Sans"/>
                <a:ea typeface="Open Sans"/>
                <a:cs typeface="Open Sans"/>
                <a:sym typeface="Open Sans"/>
              </a:defRPr>
            </a:lvl3pPr>
            <a:lvl4pPr lvl="3" marR="0" rtl="0" algn="l">
              <a:lnSpc>
                <a:spcPct val="100000"/>
              </a:lnSpc>
              <a:spcBef>
                <a:spcPts val="0"/>
              </a:spcBef>
              <a:spcAft>
                <a:spcPts val="0"/>
              </a:spcAft>
              <a:buClr>
                <a:srgbClr val="000000"/>
              </a:buClr>
              <a:buSzPts val="1400"/>
              <a:buFont typeface="Arial"/>
              <a:buNone/>
              <a:defRPr b="1" i="0" sz="6400" u="none" cap="none" strike="noStrike">
                <a:solidFill>
                  <a:srgbClr val="00B297"/>
                </a:solidFill>
                <a:latin typeface="Open Sans"/>
                <a:ea typeface="Open Sans"/>
                <a:cs typeface="Open Sans"/>
                <a:sym typeface="Open Sans"/>
              </a:defRPr>
            </a:lvl4pPr>
            <a:lvl5pPr lvl="4" marR="0" rtl="0" algn="l">
              <a:lnSpc>
                <a:spcPct val="100000"/>
              </a:lnSpc>
              <a:spcBef>
                <a:spcPts val="0"/>
              </a:spcBef>
              <a:spcAft>
                <a:spcPts val="0"/>
              </a:spcAft>
              <a:buClr>
                <a:srgbClr val="000000"/>
              </a:buClr>
              <a:buSzPts val="1400"/>
              <a:buFont typeface="Arial"/>
              <a:buNone/>
              <a:defRPr b="1" i="0" sz="6400" u="none" cap="none" strike="noStrike">
                <a:solidFill>
                  <a:srgbClr val="00B297"/>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7" name="Google Shape;7;p50"/>
          <p:cNvSpPr txBox="1"/>
          <p:nvPr>
            <p:ph idx="1" type="body"/>
          </p:nvPr>
        </p:nvSpPr>
        <p:spPr>
          <a:xfrm>
            <a:off x="1270000" y="2603500"/>
            <a:ext cx="14800263" cy="6286500"/>
          </a:xfrm>
          <a:prstGeom prst="rect">
            <a:avLst/>
          </a:prstGeom>
          <a:noFill/>
          <a:ln>
            <a:noFill/>
          </a:ln>
        </p:spPr>
        <p:txBody>
          <a:bodyPr anchorCtr="0" anchor="t" bIns="50800" lIns="50800" spcFirstLastPara="1" rIns="50800" wrap="square" tIns="50800">
            <a:noAutofit/>
          </a:bodyPr>
          <a:lstStyle>
            <a:lvl1pPr indent="-342900" lvl="0" marL="457200" marR="0" rtl="0" algn="l">
              <a:lnSpc>
                <a:spcPct val="100000"/>
              </a:lnSpc>
              <a:spcBef>
                <a:spcPts val="2663"/>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1pPr>
            <a:lvl2pPr indent="-342900" lvl="1" marL="914400" marR="0" rtl="0" algn="l">
              <a:lnSpc>
                <a:spcPct val="100000"/>
              </a:lnSpc>
              <a:spcBef>
                <a:spcPts val="2663"/>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2pPr>
            <a:lvl3pPr indent="-342900" lvl="2" marL="1371600" marR="0" rtl="0" algn="l">
              <a:lnSpc>
                <a:spcPct val="100000"/>
              </a:lnSpc>
              <a:spcBef>
                <a:spcPts val="2663"/>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3pPr>
            <a:lvl4pPr indent="-342900" lvl="3" marL="1828800" marR="0" rtl="0" algn="l">
              <a:lnSpc>
                <a:spcPct val="100000"/>
              </a:lnSpc>
              <a:spcBef>
                <a:spcPts val="2663"/>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4pPr>
            <a:lvl5pPr indent="-342900" lvl="4" marL="2286000" marR="0" rtl="0" algn="l">
              <a:lnSpc>
                <a:spcPct val="100000"/>
              </a:lnSpc>
              <a:spcBef>
                <a:spcPts val="2663"/>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8" name="Google Shape;8;p50"/>
          <p:cNvPicPr preferRelativeResize="0"/>
          <p:nvPr/>
        </p:nvPicPr>
        <p:blipFill rotWithShape="1">
          <a:blip r:embed="rId1">
            <a:alphaModFix/>
          </a:blip>
          <a:srcRect b="0" l="0" r="0" t="0"/>
          <a:stretch/>
        </p:blipFill>
        <p:spPr>
          <a:xfrm>
            <a:off x="522288" y="8501063"/>
            <a:ext cx="2443162" cy="1042987"/>
          </a:xfrm>
          <a:prstGeom prst="rect">
            <a:avLst/>
          </a:prstGeom>
          <a:noFill/>
          <a:ln>
            <a:noFill/>
          </a:ln>
        </p:spPr>
      </p:pic>
      <p:pic>
        <p:nvPicPr>
          <p:cNvPr descr="pasted-image.pdf" id="9" name="Google Shape;9;p50"/>
          <p:cNvPicPr preferRelativeResize="0"/>
          <p:nvPr/>
        </p:nvPicPr>
        <p:blipFill rotWithShape="1">
          <a:blip r:embed="rId2">
            <a:alphaModFix/>
          </a:blip>
          <a:srcRect b="0" l="0" r="0" t="0"/>
          <a:stretch/>
        </p:blipFill>
        <p:spPr>
          <a:xfrm>
            <a:off x="3152775" y="8832850"/>
            <a:ext cx="66675" cy="406400"/>
          </a:xfrm>
          <a:prstGeom prst="rect">
            <a:avLst/>
          </a:prstGeom>
          <a:noFill/>
          <a:ln>
            <a:noFill/>
          </a:ln>
        </p:spPr>
      </p:pic>
      <p:sp>
        <p:nvSpPr>
          <p:cNvPr id="10" name="Google Shape;10;p50"/>
          <p:cNvSpPr txBox="1"/>
          <p:nvPr/>
        </p:nvSpPr>
        <p:spPr>
          <a:xfrm>
            <a:off x="3227388" y="8654933"/>
            <a:ext cx="801687" cy="42409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1867"/>
              <a:buFont typeface="Arial"/>
              <a:buNone/>
            </a:pPr>
            <a:r>
              <a:rPr b="1" i="0" lang="es-ES"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7" name="Shape 67"/>
        <p:cNvGrpSpPr/>
        <p:nvPr/>
      </p:nvGrpSpPr>
      <p:grpSpPr>
        <a:xfrm>
          <a:off x="0" y="0"/>
          <a:ext cx="0" cy="0"/>
          <a:chOff x="0" y="0"/>
          <a:chExt cx="0" cy="0"/>
        </a:xfrm>
      </p:grpSpPr>
      <p:sp>
        <p:nvSpPr>
          <p:cNvPr id="68" name="Google Shape;68;p58"/>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0"/>
              </a:spcBef>
              <a:spcAft>
                <a:spcPts val="0"/>
              </a:spcAft>
              <a:buClr>
                <a:srgbClr val="00B297"/>
              </a:buClr>
              <a:buSzPts val="6400"/>
              <a:buFont typeface="Open Sans"/>
              <a:buNone/>
              <a:defRPr b="1" i="0" sz="6400" u="none" cap="none" strike="noStrike">
                <a:solidFill>
                  <a:srgbClr val="00B297"/>
                </a:solidFill>
                <a:latin typeface="Open Sans"/>
                <a:ea typeface="Open Sans"/>
                <a:cs typeface="Open Sans"/>
                <a:sym typeface="Open Sans"/>
              </a:defRPr>
            </a:lvl1pPr>
            <a:lvl2pPr lvl="1"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2pPr>
            <a:lvl3pPr lvl="2"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3pPr>
            <a:lvl4pPr lvl="3"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4pPr>
            <a:lvl5pPr lvl="4"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69" name="Google Shape;69;p58"/>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342900" lvl="0" marL="457200"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1pPr>
            <a:lvl2pPr indent="-342900" lvl="1" marL="914400"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2pPr>
            <a:lvl3pPr indent="-342900" lvl="2" marL="1371600"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3pPr>
            <a:lvl4pPr indent="-342900" lvl="3" marL="1828800"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4pPr>
            <a:lvl5pPr indent="-342900" lvl="4" marL="2286000"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70" name="Google Shape;70;p58"/>
          <p:cNvPicPr preferRelativeResize="0"/>
          <p:nvPr/>
        </p:nvPicPr>
        <p:blipFill rotWithShape="1">
          <a:blip r:embed="rId1">
            <a:alphaModFix/>
          </a:blip>
          <a:srcRect b="0" l="0" r="0" t="0"/>
          <a:stretch/>
        </p:blipFill>
        <p:spPr>
          <a:xfrm>
            <a:off x="522445" y="8501062"/>
            <a:ext cx="2443489" cy="1042987"/>
          </a:xfrm>
          <a:prstGeom prst="rect">
            <a:avLst/>
          </a:prstGeom>
          <a:noFill/>
          <a:ln>
            <a:noFill/>
          </a:ln>
        </p:spPr>
      </p:pic>
      <p:pic>
        <p:nvPicPr>
          <p:cNvPr descr="pasted-image.pdf" id="71" name="Google Shape;71;p58"/>
          <p:cNvPicPr preferRelativeResize="0"/>
          <p:nvPr/>
        </p:nvPicPr>
        <p:blipFill rotWithShape="1">
          <a:blip r:embed="rId2">
            <a:alphaModFix/>
          </a:blip>
          <a:srcRect b="0" l="0" r="0" t="0"/>
          <a:stretch/>
        </p:blipFill>
        <p:spPr>
          <a:xfrm>
            <a:off x="3153050" y="8832699"/>
            <a:ext cx="66421" cy="406402"/>
          </a:xfrm>
          <a:prstGeom prst="rect">
            <a:avLst/>
          </a:prstGeom>
          <a:noFill/>
          <a:ln>
            <a:noFill/>
          </a:ln>
        </p:spPr>
      </p:pic>
      <p:sp>
        <p:nvSpPr>
          <p:cNvPr id="72" name="Google Shape;72;p58"/>
          <p:cNvSpPr txBox="1"/>
          <p:nvPr/>
        </p:nvSpPr>
        <p:spPr>
          <a:xfrm>
            <a:off x="3228148" y="8654669"/>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676767"/>
              </a:buClr>
              <a:buSzPts val="1867"/>
              <a:buFont typeface="Arial"/>
              <a:buNone/>
            </a:pPr>
            <a:r>
              <a:rPr b="1" i="0" lang="es-ES"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Tree>
  </p:cSld>
  <p:clrMap accent1="accent1" accent2="accent2" accent3="accent3" accent4="accent4" accent5="accent5" accent6="accent6" bg1="lt1" bg2="dk2" tx1="dk1" tx2="lt2" folHlink="folHlink" hlink="hlink"/>
  <p:sldLayoutIdLst>
    <p:sldLayoutId id="2147483658" r:id="rId3"/>
    <p:sldLayoutId id="2147483659" r:id="rId4"/>
    <p:sldLayoutId id="2147483660" r:id="rId5"/>
    <p:sldLayoutId id="2147483661" r:id="rId6"/>
    <p:sldLayoutId id="2147483662" r:id="rId7"/>
    <p:sldLayoutId id="2147483663" r:id="rId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0" name="Shape 120"/>
        <p:cNvGrpSpPr/>
        <p:nvPr/>
      </p:nvGrpSpPr>
      <p:grpSpPr>
        <a:xfrm>
          <a:off x="0" y="0"/>
          <a:ext cx="0" cy="0"/>
          <a:chOff x="0" y="0"/>
          <a:chExt cx="0" cy="0"/>
        </a:xfrm>
      </p:grpSpPr>
      <p:sp>
        <p:nvSpPr>
          <p:cNvPr id="121" name="Google Shape;121;p62"/>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0"/>
              </a:spcBef>
              <a:spcAft>
                <a:spcPts val="0"/>
              </a:spcAft>
              <a:buClr>
                <a:srgbClr val="00B297"/>
              </a:buClr>
              <a:buSzPts val="6400"/>
              <a:buFont typeface="Open Sans"/>
              <a:buNone/>
              <a:defRPr b="1" i="0" sz="6400" u="none" cap="none" strike="noStrike">
                <a:solidFill>
                  <a:srgbClr val="00B297"/>
                </a:solidFill>
                <a:latin typeface="Open Sans"/>
                <a:ea typeface="Open Sans"/>
                <a:cs typeface="Open Sans"/>
                <a:sym typeface="Open Sans"/>
              </a:defRPr>
            </a:lvl1pPr>
            <a:lvl2pPr lvl="1"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2pPr>
            <a:lvl3pPr lvl="2"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3pPr>
            <a:lvl4pPr lvl="3"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4pPr>
            <a:lvl5pPr lvl="4"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122" name="Google Shape;122;p62"/>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342900" lvl="0" marL="457200"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1pPr>
            <a:lvl2pPr indent="-342900" lvl="1" marL="914400"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2pPr>
            <a:lvl3pPr indent="-342900" lvl="2" marL="1371600"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3pPr>
            <a:lvl4pPr indent="-342900" lvl="3" marL="1828800"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4pPr>
            <a:lvl5pPr indent="-342900" lvl="4" marL="2286000"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123" name="Google Shape;123;p62"/>
          <p:cNvPicPr preferRelativeResize="0"/>
          <p:nvPr/>
        </p:nvPicPr>
        <p:blipFill rotWithShape="1">
          <a:blip r:embed="rId1">
            <a:alphaModFix/>
          </a:blip>
          <a:srcRect b="0" l="0" r="0" t="0"/>
          <a:stretch/>
        </p:blipFill>
        <p:spPr>
          <a:xfrm>
            <a:off x="522445" y="8501062"/>
            <a:ext cx="2443489" cy="1042987"/>
          </a:xfrm>
          <a:prstGeom prst="rect">
            <a:avLst/>
          </a:prstGeom>
          <a:noFill/>
          <a:ln>
            <a:noFill/>
          </a:ln>
        </p:spPr>
      </p:pic>
      <p:pic>
        <p:nvPicPr>
          <p:cNvPr descr="pasted-image.pdf" id="124" name="Google Shape;124;p62"/>
          <p:cNvPicPr preferRelativeResize="0"/>
          <p:nvPr/>
        </p:nvPicPr>
        <p:blipFill rotWithShape="1">
          <a:blip r:embed="rId2">
            <a:alphaModFix/>
          </a:blip>
          <a:srcRect b="0" l="0" r="0" t="0"/>
          <a:stretch/>
        </p:blipFill>
        <p:spPr>
          <a:xfrm>
            <a:off x="3153050" y="8832699"/>
            <a:ext cx="66421" cy="406402"/>
          </a:xfrm>
          <a:prstGeom prst="rect">
            <a:avLst/>
          </a:prstGeom>
          <a:noFill/>
          <a:ln>
            <a:noFill/>
          </a:ln>
        </p:spPr>
      </p:pic>
      <p:sp>
        <p:nvSpPr>
          <p:cNvPr id="125" name="Google Shape;125;p62"/>
          <p:cNvSpPr txBox="1"/>
          <p:nvPr/>
        </p:nvSpPr>
        <p:spPr>
          <a:xfrm>
            <a:off x="3228148" y="8654669"/>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676767"/>
              </a:buClr>
              <a:buSzPts val="1867"/>
              <a:buFont typeface="Arial"/>
              <a:buNone/>
            </a:pPr>
            <a:r>
              <a:rPr b="1" i="0" lang="es-ES"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Tree>
  </p:cSld>
  <p:clrMap accent1="accent1" accent2="accent2" accent3="accent3" accent4="accent4" accent5="accent5" accent6="accent6" bg1="lt1" bg2="dk2" tx1="dk1" tx2="lt2" folHlink="folHlink" hlink="hlink"/>
  <p:sldLayoutIdLst>
    <p:sldLayoutId id="2147483665" r:id="rId3"/>
    <p:sldLayoutId id="2147483666" r:id="rId4"/>
    <p:sldLayoutId id="2147483667" r:id="rId5"/>
    <p:sldLayoutId id="2147483668" r:id="rId6"/>
    <p:sldLayoutId id="2147483669" r:id="rId7"/>
    <p:sldLayoutId id="2147483670" r:id="rId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3" name="Shape 173"/>
        <p:cNvGrpSpPr/>
        <p:nvPr/>
      </p:nvGrpSpPr>
      <p:grpSpPr>
        <a:xfrm>
          <a:off x="0" y="0"/>
          <a:ext cx="0" cy="0"/>
          <a:chOff x="0" y="0"/>
          <a:chExt cx="0" cy="0"/>
        </a:xfrm>
      </p:grpSpPr>
      <p:sp>
        <p:nvSpPr>
          <p:cNvPr id="174" name="Google Shape;174;g7af95441d8_0_61"/>
          <p:cNvSpPr txBox="1"/>
          <p:nvPr>
            <p:ph type="title"/>
          </p:nvPr>
        </p:nvSpPr>
        <p:spPr>
          <a:xfrm>
            <a:off x="396511" y="26900"/>
            <a:ext cx="14800200" cy="2159100"/>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0"/>
              </a:spcBef>
              <a:spcAft>
                <a:spcPts val="0"/>
              </a:spcAft>
              <a:buClr>
                <a:srgbClr val="00B297"/>
              </a:buClr>
              <a:buSzPts val="6400"/>
              <a:buFont typeface="Open Sans"/>
              <a:buNone/>
              <a:defRPr b="1" i="0" sz="6400" u="none" cap="none" strike="noStrike">
                <a:solidFill>
                  <a:srgbClr val="00B297"/>
                </a:solidFill>
                <a:latin typeface="Open Sans"/>
                <a:ea typeface="Open Sans"/>
                <a:cs typeface="Open Sans"/>
                <a:sym typeface="Open Sans"/>
              </a:defRPr>
            </a:lvl1pPr>
            <a:lvl2pPr lvl="1"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2pPr>
            <a:lvl3pPr lvl="2"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3pPr>
            <a:lvl4pPr lvl="3"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4pPr>
            <a:lvl5pPr lvl="4"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175" name="Google Shape;175;g7af95441d8_0_61"/>
          <p:cNvSpPr txBox="1"/>
          <p:nvPr>
            <p:ph idx="1" type="body"/>
          </p:nvPr>
        </p:nvSpPr>
        <p:spPr>
          <a:xfrm>
            <a:off x="1270039" y="2603500"/>
            <a:ext cx="14800200" cy="6286500"/>
          </a:xfrm>
          <a:prstGeom prst="rect">
            <a:avLst/>
          </a:prstGeom>
          <a:noFill/>
          <a:ln>
            <a:noFill/>
          </a:ln>
        </p:spPr>
        <p:txBody>
          <a:bodyPr anchorCtr="0" anchor="t" bIns="50800" lIns="50800" spcFirstLastPara="1" rIns="50800" wrap="square" tIns="50800">
            <a:normAutofit/>
          </a:bodyPr>
          <a:lstStyle>
            <a:lvl1pPr indent="-419100" lvl="0" marL="4572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176" name="Google Shape;176;g7af95441d8_0_61"/>
          <p:cNvPicPr preferRelativeResize="0"/>
          <p:nvPr/>
        </p:nvPicPr>
        <p:blipFill rotWithShape="1">
          <a:blip r:embed="rId1">
            <a:alphaModFix/>
          </a:blip>
          <a:srcRect b="0" l="0" r="0" t="0"/>
          <a:stretch/>
        </p:blipFill>
        <p:spPr>
          <a:xfrm>
            <a:off x="522445" y="8400288"/>
            <a:ext cx="2443489" cy="1071258"/>
          </a:xfrm>
          <a:prstGeom prst="rect">
            <a:avLst/>
          </a:prstGeom>
          <a:noFill/>
          <a:ln>
            <a:noFill/>
          </a:ln>
        </p:spPr>
      </p:pic>
      <p:pic>
        <p:nvPicPr>
          <p:cNvPr descr="pasted-image.pdf" id="177" name="Google Shape;177;g7af95441d8_0_61"/>
          <p:cNvPicPr preferRelativeResize="0"/>
          <p:nvPr/>
        </p:nvPicPr>
        <p:blipFill rotWithShape="1">
          <a:blip r:embed="rId2">
            <a:alphaModFix/>
          </a:blip>
          <a:srcRect b="0" l="0" r="0" t="0"/>
          <a:stretch/>
        </p:blipFill>
        <p:spPr>
          <a:xfrm>
            <a:off x="3153050" y="8675531"/>
            <a:ext cx="66421" cy="406402"/>
          </a:xfrm>
          <a:prstGeom prst="rect">
            <a:avLst/>
          </a:prstGeom>
          <a:noFill/>
          <a:ln>
            <a:noFill/>
          </a:ln>
        </p:spPr>
      </p:pic>
      <p:sp>
        <p:nvSpPr>
          <p:cNvPr id="178" name="Google Shape;178;g7af95441d8_0_61"/>
          <p:cNvSpPr txBox="1"/>
          <p:nvPr/>
        </p:nvSpPr>
        <p:spPr>
          <a:xfrm>
            <a:off x="3228148" y="8497501"/>
            <a:ext cx="801000" cy="4242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676767"/>
              </a:buClr>
              <a:buSzPts val="1867"/>
              <a:buFont typeface="Arial"/>
              <a:buNone/>
            </a:pPr>
            <a:r>
              <a:rPr b="1" i="0" lang="es-ES"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179" name="Google Shape;179;g7af95441d8_0_61"/>
          <p:cNvSpPr txBox="1"/>
          <p:nvPr>
            <p:ph idx="12" type="sldNum"/>
          </p:nvPr>
        </p:nvSpPr>
        <p:spPr>
          <a:xfrm>
            <a:off x="3386653" y="8785759"/>
            <a:ext cx="394200" cy="390000"/>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72" r:id="rId3"/>
    <p:sldLayoutId id="2147483673" r:id="rId4"/>
    <p:sldLayoutId id="2147483674" r:id="rId5"/>
    <p:sldLayoutId id="2147483675" r:id="rId6"/>
    <p:sldLayoutId id="2147483676" r:id="rId7"/>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 Id="rId3" Type="http://schemas.openxmlformats.org/officeDocument/2006/relationships/hyperlink" Target="http://www.globalprotectioncluster.org/"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4.jpg"/><Relationship Id="rId4" Type="http://schemas.openxmlformats.org/officeDocument/2006/relationships/hyperlink" Target="http://www.irinnews.org/photo/201109011211370022" TargetMode="External"/><Relationship Id="rId9" Type="http://schemas.openxmlformats.org/officeDocument/2006/relationships/image" Target="../media/image17.png"/><Relationship Id="rId5" Type="http://schemas.openxmlformats.org/officeDocument/2006/relationships/hyperlink" Target="http://www.irinnews.org/photo/201508241724140596" TargetMode="External"/><Relationship Id="rId6" Type="http://schemas.openxmlformats.org/officeDocument/2006/relationships/image" Target="../media/image15.jpg"/><Relationship Id="rId7" Type="http://schemas.openxmlformats.org/officeDocument/2006/relationships/image" Target="../media/image16.jpg"/><Relationship Id="rId8" Type="http://schemas.openxmlformats.org/officeDocument/2006/relationships/hyperlink" Target="http://www.irinnews.org/photo/200908051046310092"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 Id="rId3" Type="http://schemas.openxmlformats.org/officeDocument/2006/relationships/image" Target="../media/image1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11"/>
          <p:cNvSpPr txBox="1"/>
          <p:nvPr>
            <p:ph type="title"/>
          </p:nvPr>
        </p:nvSpPr>
        <p:spPr>
          <a:xfrm>
            <a:off x="7166042" y="826925"/>
            <a:ext cx="7450200" cy="11907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S" sz="6500">
                <a:latin typeface="Open Sans Light"/>
                <a:ea typeface="Open Sans Light"/>
                <a:cs typeface="Open Sans Light"/>
                <a:sym typeface="Open Sans Light"/>
              </a:rPr>
              <a:t>PRINCÍPIOS DE PROTEÇÃO</a:t>
            </a:r>
            <a:endParaRPr sz="6500">
              <a:latin typeface="Open Sans Light"/>
              <a:ea typeface="Open Sans Light"/>
              <a:cs typeface="Open Sans Light"/>
              <a:sym typeface="Open Sans Light"/>
            </a:endParaRPr>
          </a:p>
        </p:txBody>
      </p:sp>
      <p:sp>
        <p:nvSpPr>
          <p:cNvPr id="227" name="Google Shape;227;p11"/>
          <p:cNvSpPr txBox="1"/>
          <p:nvPr/>
        </p:nvSpPr>
        <p:spPr>
          <a:xfrm>
            <a:off x="0" y="9252443"/>
            <a:ext cx="17184227" cy="348813"/>
          </a:xfrm>
          <a:prstGeom prst="rect">
            <a:avLst/>
          </a:prstGeom>
          <a:noFill/>
          <a:ln>
            <a:noFill/>
          </a:ln>
        </p:spPr>
        <p:txBody>
          <a:bodyPr anchorCtr="0" anchor="ctr" bIns="50800" lIns="50800" spcFirstLastPara="1" rIns="50800" wrap="square" tIns="50800">
            <a:spAutoFit/>
          </a:bodyPr>
          <a:lstStyle/>
          <a:p>
            <a:pPr indent="0" lvl="0" marL="0" marR="0" rtl="0" algn="r">
              <a:lnSpc>
                <a:spcPct val="100000"/>
              </a:lnSpc>
              <a:spcBef>
                <a:spcPts val="0"/>
              </a:spcBef>
              <a:spcAft>
                <a:spcPts val="0"/>
              </a:spcAft>
              <a:buClr>
                <a:srgbClr val="000000"/>
              </a:buClr>
              <a:buSzPts val="1600"/>
              <a:buFont typeface="Arial"/>
              <a:buNone/>
            </a:pPr>
            <a:r>
              <a:rPr b="0" i="0" lang="es-ES" sz="1600" u="none" cap="none" strike="noStrike">
                <a:solidFill>
                  <a:srgbClr val="00B297"/>
                </a:solidFill>
                <a:latin typeface="Open Sans"/>
                <a:ea typeface="Open Sans"/>
                <a:cs typeface="Open Sans"/>
                <a:sym typeface="Open Sans"/>
              </a:rPr>
              <a:t>Noura, repatriada e mãe de sete filhos, mantém o seu filho Hala, de um ano de idade, num quarto da sua casa parcialmente destruída em Homs, Síria, 2018 / ACNUR / ViviaTou’meh</a:t>
            </a:r>
            <a:endParaRPr b="0" i="0" sz="1600" u="none" cap="none" strike="noStrike">
              <a:solidFill>
                <a:srgbClr val="000000"/>
              </a:solidFill>
              <a:latin typeface="Open Sans"/>
              <a:ea typeface="Open Sans"/>
              <a:cs typeface="Open Sans"/>
              <a:sym typeface="Open Sans"/>
            </a:endParaRPr>
          </a:p>
        </p:txBody>
      </p:sp>
      <p:pic>
        <p:nvPicPr>
          <p:cNvPr id="228" name="Google Shape;228;p11"/>
          <p:cNvPicPr preferRelativeResize="0"/>
          <p:nvPr/>
        </p:nvPicPr>
        <p:blipFill rotWithShape="1">
          <a:blip r:embed="rId3">
            <a:alphaModFix/>
          </a:blip>
          <a:srcRect b="18112" l="0" r="0" t="31651"/>
          <a:stretch/>
        </p:blipFill>
        <p:spPr>
          <a:xfrm>
            <a:off x="5850" y="3376323"/>
            <a:ext cx="17334414" cy="587612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19"/>
          <p:cNvSpPr txBox="1"/>
          <p:nvPr>
            <p:ph type="title"/>
          </p:nvPr>
        </p:nvSpPr>
        <p:spPr>
          <a:xfrm>
            <a:off x="392113" y="69850"/>
            <a:ext cx="13954124" cy="1130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S">
                <a:solidFill>
                  <a:srgbClr val="000000"/>
                </a:solidFill>
                <a:latin typeface="Open Sans"/>
                <a:ea typeface="Open Sans"/>
                <a:cs typeface="Open Sans"/>
                <a:sym typeface="Open Sans"/>
              </a:rPr>
              <a:t>Exemplos práticos</a:t>
            </a:r>
            <a:endParaRPr>
              <a:latin typeface="Open Sans"/>
              <a:ea typeface="Open Sans"/>
              <a:cs typeface="Open Sans"/>
              <a:sym typeface="Open Sans"/>
            </a:endParaRPr>
          </a:p>
        </p:txBody>
      </p:sp>
      <p:sp>
        <p:nvSpPr>
          <p:cNvPr id="326" name="Google Shape;326;p19"/>
          <p:cNvSpPr txBox="1"/>
          <p:nvPr>
            <p:ph idx="1" type="body"/>
          </p:nvPr>
        </p:nvSpPr>
        <p:spPr>
          <a:xfrm>
            <a:off x="1044575" y="1408113"/>
            <a:ext cx="13793788" cy="483235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4800"/>
              <a:buFont typeface="Open Sans"/>
              <a:buNone/>
            </a:pPr>
            <a:r>
              <a:rPr lang="es-ES" sz="4800">
                <a:solidFill>
                  <a:srgbClr val="000000"/>
                </a:solidFill>
              </a:rPr>
              <a:t>Como é que os quatro princípios se aplicam às camadas do "ovo de proteção”?</a:t>
            </a:r>
            <a:endParaRPr/>
          </a:p>
        </p:txBody>
      </p:sp>
      <p:grpSp>
        <p:nvGrpSpPr>
          <p:cNvPr id="327" name="Google Shape;327;p19"/>
          <p:cNvGrpSpPr/>
          <p:nvPr/>
        </p:nvGrpSpPr>
        <p:grpSpPr>
          <a:xfrm>
            <a:off x="1417676" y="4581450"/>
            <a:ext cx="4956304" cy="2422488"/>
            <a:chOff x="1447268" y="4966858"/>
            <a:chExt cx="4956800" cy="2422973"/>
          </a:xfrm>
        </p:grpSpPr>
        <p:sp>
          <p:nvSpPr>
            <p:cNvPr id="328" name="Google Shape;328;p19"/>
            <p:cNvSpPr txBox="1"/>
            <p:nvPr/>
          </p:nvSpPr>
          <p:spPr>
            <a:xfrm>
              <a:off x="2402183" y="5554876"/>
              <a:ext cx="3149755" cy="1175023"/>
            </a:xfrm>
            <a:prstGeom prst="rect">
              <a:avLst/>
            </a:prstGeom>
            <a:noFill/>
            <a:ln>
              <a:noFill/>
            </a:ln>
          </p:spPr>
          <p:txBody>
            <a:bodyPr anchorCtr="0" anchor="t"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4000"/>
                <a:buFont typeface="Tahoma"/>
                <a:buNone/>
              </a:pPr>
              <a:r>
                <a:rPr b="1" i="0" lang="es-ES" sz="4000" u="none" cap="none" strike="noStrike">
                  <a:solidFill>
                    <a:srgbClr val="000000"/>
                  </a:solidFill>
                  <a:latin typeface="Tahoma"/>
                  <a:ea typeface="Tahoma"/>
                  <a:cs typeface="Tahoma"/>
                  <a:sym typeface="Tahoma"/>
                </a:rPr>
                <a:t>Ação reativa</a:t>
              </a:r>
              <a:endParaRPr b="1" i="0" sz="4000" u="none" cap="none" strike="noStrike">
                <a:solidFill>
                  <a:srgbClr val="000000"/>
                </a:solidFill>
                <a:latin typeface="Tahoma"/>
                <a:ea typeface="Tahoma"/>
                <a:cs typeface="Tahoma"/>
                <a:sym typeface="Tahoma"/>
              </a:endParaRPr>
            </a:p>
          </p:txBody>
        </p:sp>
        <p:sp>
          <p:nvSpPr>
            <p:cNvPr id="329" name="Google Shape;329;p19"/>
            <p:cNvSpPr/>
            <p:nvPr/>
          </p:nvSpPr>
          <p:spPr>
            <a:xfrm>
              <a:off x="1447268" y="4966858"/>
              <a:ext cx="4956800" cy="2422973"/>
            </a:xfrm>
            <a:prstGeom prst="ellipse">
              <a:avLst/>
            </a:prstGeom>
            <a:noFill/>
            <a:ln cap="flat" cmpd="sng" w="25400">
              <a:solidFill>
                <a:srgbClr val="000000"/>
              </a:solidFill>
              <a:prstDash val="solid"/>
              <a:round/>
              <a:headEnd len="sm" w="sm" type="none"/>
              <a:tailEnd len="sm" w="sm" type="none"/>
            </a:ln>
            <a:effectLst>
              <a:outerShdw blurRad="38100" rotWithShape="0" dir="5400000" dist="25400">
                <a:srgbClr val="000000">
                  <a:alpha val="49411"/>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grpSp>
      <p:grpSp>
        <p:nvGrpSpPr>
          <p:cNvPr id="330" name="Google Shape;330;p19"/>
          <p:cNvGrpSpPr/>
          <p:nvPr/>
        </p:nvGrpSpPr>
        <p:grpSpPr>
          <a:xfrm>
            <a:off x="952515" y="4175069"/>
            <a:ext cx="9198119" cy="3324184"/>
            <a:chOff x="952878" y="4480627"/>
            <a:chExt cx="9198119" cy="3323519"/>
          </a:xfrm>
        </p:grpSpPr>
        <p:sp>
          <p:nvSpPr>
            <p:cNvPr id="331" name="Google Shape;331;p19"/>
            <p:cNvSpPr txBox="1"/>
            <p:nvPr/>
          </p:nvSpPr>
          <p:spPr>
            <a:xfrm>
              <a:off x="6245386" y="5424115"/>
              <a:ext cx="3521930" cy="1154843"/>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2"/>
                </a:buClr>
                <a:buSzPts val="4000"/>
                <a:buFont typeface="Tahoma"/>
                <a:buNone/>
              </a:pPr>
              <a:r>
                <a:rPr b="1" i="0" lang="es-ES" sz="4000" u="none" cap="none" strike="noStrike">
                  <a:solidFill>
                    <a:srgbClr val="000000"/>
                  </a:solidFill>
                  <a:latin typeface="Tahoma"/>
                  <a:ea typeface="Tahoma"/>
                  <a:cs typeface="Tahoma"/>
                  <a:sym typeface="Tahoma"/>
                </a:rPr>
                <a:t>Ação corretiva</a:t>
              </a:r>
              <a:endParaRPr b="1" i="0" sz="4000" u="none" cap="none" strike="noStrike">
                <a:solidFill>
                  <a:srgbClr val="000000"/>
                </a:solidFill>
                <a:latin typeface="Tahoma"/>
                <a:ea typeface="Tahoma"/>
                <a:cs typeface="Tahoma"/>
                <a:sym typeface="Tahoma"/>
              </a:endParaRPr>
            </a:p>
          </p:txBody>
        </p:sp>
        <p:sp>
          <p:nvSpPr>
            <p:cNvPr id="332" name="Google Shape;332;p19"/>
            <p:cNvSpPr/>
            <p:nvPr/>
          </p:nvSpPr>
          <p:spPr>
            <a:xfrm>
              <a:off x="952878" y="4480627"/>
              <a:ext cx="9198119" cy="3323519"/>
            </a:xfrm>
            <a:prstGeom prst="ellipse">
              <a:avLst/>
            </a:prstGeom>
            <a:noFill/>
            <a:ln cap="flat" cmpd="sng" w="25400">
              <a:solidFill>
                <a:srgbClr val="000000"/>
              </a:solidFill>
              <a:prstDash val="solid"/>
              <a:round/>
              <a:headEnd len="sm" w="sm" type="none"/>
              <a:tailEnd len="sm" w="sm" type="none"/>
            </a:ln>
            <a:effectLst>
              <a:outerShdw blurRad="38100" rotWithShape="0" dir="5400000" dist="25400">
                <a:srgbClr val="000000">
                  <a:alpha val="49411"/>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grpSp>
      <p:grpSp>
        <p:nvGrpSpPr>
          <p:cNvPr id="333" name="Google Shape;333;p19"/>
          <p:cNvGrpSpPr/>
          <p:nvPr/>
        </p:nvGrpSpPr>
        <p:grpSpPr>
          <a:xfrm>
            <a:off x="392102" y="3675081"/>
            <a:ext cx="16544400" cy="4397260"/>
            <a:chOff x="392704" y="3979426"/>
            <a:chExt cx="16544400" cy="4397700"/>
          </a:xfrm>
        </p:grpSpPr>
        <p:sp>
          <p:nvSpPr>
            <p:cNvPr id="334" name="Google Shape;334;p19"/>
            <p:cNvSpPr txBox="1"/>
            <p:nvPr/>
          </p:nvSpPr>
          <p:spPr>
            <a:xfrm>
              <a:off x="10350056" y="5412175"/>
              <a:ext cx="6050010" cy="2042773"/>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2"/>
                </a:buClr>
                <a:buSzPts val="4000"/>
                <a:buFont typeface="Tahoma"/>
                <a:buNone/>
              </a:pPr>
              <a:r>
                <a:rPr b="1" i="0" lang="es-ES" sz="4000" u="none" cap="none" strike="noStrike">
                  <a:solidFill>
                    <a:srgbClr val="000000"/>
                  </a:solidFill>
                  <a:latin typeface="Tahoma"/>
                  <a:ea typeface="Tahoma"/>
                  <a:cs typeface="Tahoma"/>
                  <a:sym typeface="Tahoma"/>
                </a:rPr>
                <a:t>Ação preventiva/ </a:t>
              </a:r>
              <a:r>
                <a:rPr b="1" i="0" lang="es-ES" sz="4000" u="none" cap="none" strike="noStrike">
                  <a:solidFill>
                    <a:srgbClr val="292929"/>
                  </a:solidFill>
                  <a:latin typeface="Tahoma"/>
                  <a:ea typeface="Tahoma"/>
                  <a:cs typeface="Tahoma"/>
                  <a:sym typeface="Tahoma"/>
                </a:rPr>
                <a:t>construção do ambiente</a:t>
              </a:r>
              <a:endParaRPr/>
            </a:p>
          </p:txBody>
        </p:sp>
        <p:sp>
          <p:nvSpPr>
            <p:cNvPr id="335" name="Google Shape;335;p19"/>
            <p:cNvSpPr/>
            <p:nvPr/>
          </p:nvSpPr>
          <p:spPr>
            <a:xfrm>
              <a:off x="392704" y="3979426"/>
              <a:ext cx="16544400" cy="4397700"/>
            </a:xfrm>
            <a:prstGeom prst="ellipse">
              <a:avLst/>
            </a:prstGeom>
            <a:noFill/>
            <a:ln cap="flat" cmpd="sng" w="25400">
              <a:solidFill>
                <a:srgbClr val="000000"/>
              </a:solidFill>
              <a:prstDash val="solid"/>
              <a:round/>
              <a:headEnd len="sm" w="sm" type="none"/>
              <a:tailEnd len="sm" w="sm" type="none"/>
            </a:ln>
            <a:effectLst>
              <a:outerShdw blurRad="38100" rotWithShape="0" dir="5400000" dist="25400">
                <a:srgbClr val="000000">
                  <a:alpha val="49411"/>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grpSp>
      <p:sp>
        <p:nvSpPr>
          <p:cNvPr id="336" name="Google Shape;336;p19"/>
          <p:cNvSpPr txBox="1"/>
          <p:nvPr>
            <p:ph idx="12" type="sldNum"/>
          </p:nvPr>
        </p:nvSpPr>
        <p:spPr>
          <a:xfrm>
            <a:off x="4035425" y="8670925"/>
            <a:ext cx="404100" cy="3798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b="1" lang="es-ES">
                <a:solidFill>
                  <a:srgbClr val="00B297"/>
                </a:solidFill>
              </a:rPr>
              <a:t>‹#›</a:t>
            </a:fld>
            <a:endParaRPr b="1">
              <a:solidFill>
                <a:srgbClr val="00B297"/>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7"/>
                                        </p:tgtEl>
                                        <p:attrNameLst>
                                          <p:attrName>style.visibility</p:attrName>
                                        </p:attrNameLst>
                                      </p:cBhvr>
                                      <p:to>
                                        <p:strVal val="visible"/>
                                      </p:to>
                                    </p:set>
                                    <p:animEffect filter="fade" transition="in">
                                      <p:cBhvr>
                                        <p:cTn dur="500"/>
                                        <p:tgtEl>
                                          <p:spTgt spid="32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0"/>
                                        </p:tgtEl>
                                        <p:attrNameLst>
                                          <p:attrName>style.visibility</p:attrName>
                                        </p:attrNameLst>
                                      </p:cBhvr>
                                      <p:to>
                                        <p:strVal val="visible"/>
                                      </p:to>
                                    </p:set>
                                    <p:animEffect filter="fade" transition="in">
                                      <p:cBhvr>
                                        <p:cTn dur="500"/>
                                        <p:tgtEl>
                                          <p:spTgt spid="33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3"/>
                                        </p:tgtEl>
                                        <p:attrNameLst>
                                          <p:attrName>style.visibility</p:attrName>
                                        </p:attrNameLst>
                                      </p:cBhvr>
                                      <p:to>
                                        <p:strVal val="visible"/>
                                      </p:to>
                                    </p:set>
                                    <p:animEffect filter="fade" transition="in">
                                      <p:cBhvr>
                                        <p:cTn dur="500"/>
                                        <p:tgtEl>
                                          <p:spTgt spid="33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45"/>
          <p:cNvSpPr/>
          <p:nvPr/>
        </p:nvSpPr>
        <p:spPr>
          <a:xfrm>
            <a:off x="9247909" y="8458200"/>
            <a:ext cx="8092354" cy="1291355"/>
          </a:xfrm>
          <a:prstGeom prst="rect">
            <a:avLst/>
          </a:prstGeom>
          <a:solidFill>
            <a:srgbClr val="00A585"/>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42" name="Google Shape;342;p45"/>
          <p:cNvSpPr/>
          <p:nvPr/>
        </p:nvSpPr>
        <p:spPr>
          <a:xfrm>
            <a:off x="9247909" y="0"/>
            <a:ext cx="8092354" cy="8458200"/>
          </a:xfrm>
          <a:prstGeom prst="rect">
            <a:avLst/>
          </a:prstGeom>
          <a:solidFill>
            <a:srgbClr val="CCFFCC"/>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43" name="Google Shape;343;p45"/>
          <p:cNvSpPr/>
          <p:nvPr/>
        </p:nvSpPr>
        <p:spPr>
          <a:xfrm>
            <a:off x="12115800" y="2750129"/>
            <a:ext cx="665018" cy="581891"/>
          </a:xfrm>
          <a:prstGeom prst="rect">
            <a:avLst/>
          </a:prstGeom>
          <a:solidFill>
            <a:schemeClr val="lt1"/>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44" name="Google Shape;344;p45"/>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S">
                <a:solidFill>
                  <a:srgbClr val="000000"/>
                </a:solidFill>
                <a:latin typeface="Open Sans"/>
                <a:ea typeface="Open Sans"/>
                <a:cs typeface="Open Sans"/>
                <a:sym typeface="Open Sans"/>
              </a:rPr>
              <a:t>Instruções….</a:t>
            </a:r>
            <a:endParaRPr>
              <a:solidFill>
                <a:srgbClr val="000000"/>
              </a:solidFill>
              <a:latin typeface="Open Sans"/>
              <a:ea typeface="Open Sans"/>
              <a:cs typeface="Open Sans"/>
              <a:sym typeface="Open Sans"/>
            </a:endParaRPr>
          </a:p>
        </p:txBody>
      </p:sp>
      <p:sp>
        <p:nvSpPr>
          <p:cNvPr id="345" name="Google Shape;345;p45"/>
          <p:cNvSpPr txBox="1"/>
          <p:nvPr>
            <p:ph idx="1" type="body"/>
          </p:nvPr>
        </p:nvSpPr>
        <p:spPr>
          <a:xfrm>
            <a:off x="589395" y="1307402"/>
            <a:ext cx="7941971" cy="7150797"/>
          </a:xfrm>
          <a:prstGeom prst="rect">
            <a:avLst/>
          </a:prstGeom>
          <a:noFill/>
          <a:ln>
            <a:noFill/>
          </a:ln>
        </p:spPr>
        <p:txBody>
          <a:bodyPr anchorCtr="0" anchor="t" bIns="50800" lIns="50800" spcFirstLastPara="1" rIns="50800" wrap="square" tIns="50800">
            <a:noAutofit/>
          </a:bodyPr>
          <a:lstStyle/>
          <a:p>
            <a:pPr indent="0" lvl="1" marL="0" rtl="0" algn="l">
              <a:lnSpc>
                <a:spcPct val="100000"/>
              </a:lnSpc>
              <a:spcBef>
                <a:spcPts val="2663"/>
              </a:spcBef>
              <a:spcAft>
                <a:spcPts val="0"/>
              </a:spcAft>
              <a:buSzPts val="5400"/>
              <a:buNone/>
            </a:pPr>
            <a:r>
              <a:rPr lang="es-ES" sz="5400">
                <a:solidFill>
                  <a:srgbClr val="292929"/>
                </a:solidFill>
              </a:rPr>
              <a:t>Vejam</a:t>
            </a:r>
            <a:r>
              <a:rPr lang="es-ES" sz="5400">
                <a:solidFill>
                  <a:srgbClr val="292929"/>
                </a:solidFill>
              </a:rPr>
              <a:t> os cartões que lhes foram dados. Tragam-nos para o mural e </a:t>
            </a:r>
            <a:r>
              <a:rPr b="1" lang="es-ES" sz="5400">
                <a:solidFill>
                  <a:srgbClr val="292929"/>
                </a:solidFill>
              </a:rPr>
              <a:t>coloquem-nos na coluna do princípio cuja ação mais lhe corresponda.</a:t>
            </a:r>
            <a:endParaRPr b="1" sz="5400">
              <a:solidFill>
                <a:srgbClr val="292929"/>
              </a:solidFill>
            </a:endParaRPr>
          </a:p>
        </p:txBody>
      </p:sp>
      <p:cxnSp>
        <p:nvCxnSpPr>
          <p:cNvPr id="346" name="Google Shape;346;p45"/>
          <p:cNvCxnSpPr/>
          <p:nvPr/>
        </p:nvCxnSpPr>
        <p:spPr>
          <a:xfrm flipH="1">
            <a:off x="11731335" y="2679929"/>
            <a:ext cx="1" cy="4094018"/>
          </a:xfrm>
          <a:prstGeom prst="straightConnector1">
            <a:avLst/>
          </a:prstGeom>
          <a:noFill/>
          <a:ln cap="flat" cmpd="sng" w="57150">
            <a:solidFill>
              <a:schemeClr val="accent1"/>
            </a:solidFill>
            <a:prstDash val="solid"/>
            <a:round/>
            <a:headEnd len="sm" w="sm" type="none"/>
            <a:tailEnd len="sm" w="sm" type="none"/>
          </a:ln>
          <a:effectLst>
            <a:outerShdw blurRad="38100" rotWithShape="0" dir="5400000" dist="25400">
              <a:srgbClr val="000000">
                <a:alpha val="49803"/>
              </a:srgbClr>
            </a:outerShdw>
          </a:effectLst>
        </p:spPr>
      </p:cxnSp>
      <p:cxnSp>
        <p:nvCxnSpPr>
          <p:cNvPr id="347" name="Google Shape;347;p45"/>
          <p:cNvCxnSpPr/>
          <p:nvPr/>
        </p:nvCxnSpPr>
        <p:spPr>
          <a:xfrm flipH="1">
            <a:off x="10408226" y="2679929"/>
            <a:ext cx="1" cy="4094018"/>
          </a:xfrm>
          <a:prstGeom prst="straightConnector1">
            <a:avLst/>
          </a:prstGeom>
          <a:noFill/>
          <a:ln cap="flat" cmpd="sng" w="57150">
            <a:solidFill>
              <a:schemeClr val="accent1"/>
            </a:solidFill>
            <a:prstDash val="solid"/>
            <a:round/>
            <a:headEnd len="sm" w="sm" type="none"/>
            <a:tailEnd len="sm" w="sm" type="none"/>
          </a:ln>
          <a:effectLst>
            <a:outerShdw blurRad="38100" rotWithShape="0" dir="5400000" dist="25400">
              <a:srgbClr val="000000">
                <a:alpha val="49803"/>
              </a:srgbClr>
            </a:outerShdw>
          </a:effectLst>
        </p:spPr>
      </p:cxnSp>
      <p:cxnSp>
        <p:nvCxnSpPr>
          <p:cNvPr id="348" name="Google Shape;348;p45"/>
          <p:cNvCxnSpPr/>
          <p:nvPr/>
        </p:nvCxnSpPr>
        <p:spPr>
          <a:xfrm flipH="1">
            <a:off x="13054444" y="2679929"/>
            <a:ext cx="1" cy="4094018"/>
          </a:xfrm>
          <a:prstGeom prst="straightConnector1">
            <a:avLst/>
          </a:prstGeom>
          <a:noFill/>
          <a:ln cap="flat" cmpd="sng" w="57150">
            <a:solidFill>
              <a:schemeClr val="accent1"/>
            </a:solidFill>
            <a:prstDash val="solid"/>
            <a:round/>
            <a:headEnd len="sm" w="sm" type="none"/>
            <a:tailEnd len="sm" w="sm" type="none"/>
          </a:ln>
          <a:effectLst>
            <a:outerShdw blurRad="38100" rotWithShape="0" dir="5400000" dist="25400">
              <a:srgbClr val="000000">
                <a:alpha val="49803"/>
              </a:srgbClr>
            </a:outerShdw>
          </a:effectLst>
        </p:spPr>
      </p:cxnSp>
      <p:cxnSp>
        <p:nvCxnSpPr>
          <p:cNvPr id="349" name="Google Shape;349;p45"/>
          <p:cNvCxnSpPr/>
          <p:nvPr/>
        </p:nvCxnSpPr>
        <p:spPr>
          <a:xfrm flipH="1">
            <a:off x="14346196" y="2679929"/>
            <a:ext cx="1" cy="4094018"/>
          </a:xfrm>
          <a:prstGeom prst="straightConnector1">
            <a:avLst/>
          </a:prstGeom>
          <a:noFill/>
          <a:ln cap="flat" cmpd="sng" w="57150">
            <a:solidFill>
              <a:schemeClr val="accent1"/>
            </a:solidFill>
            <a:prstDash val="solid"/>
            <a:round/>
            <a:headEnd len="sm" w="sm" type="none"/>
            <a:tailEnd len="sm" w="sm" type="none"/>
          </a:ln>
          <a:effectLst>
            <a:outerShdw blurRad="38100" rotWithShape="0" dir="5400000" dist="25400">
              <a:srgbClr val="000000">
                <a:alpha val="49803"/>
              </a:srgbClr>
            </a:outerShdw>
          </a:effectLst>
        </p:spPr>
      </p:cxnSp>
      <p:cxnSp>
        <p:nvCxnSpPr>
          <p:cNvPr id="350" name="Google Shape;350;p45"/>
          <p:cNvCxnSpPr/>
          <p:nvPr/>
        </p:nvCxnSpPr>
        <p:spPr>
          <a:xfrm flipH="1">
            <a:off x="15555187" y="2679929"/>
            <a:ext cx="1" cy="4094018"/>
          </a:xfrm>
          <a:prstGeom prst="straightConnector1">
            <a:avLst/>
          </a:prstGeom>
          <a:noFill/>
          <a:ln cap="flat" cmpd="sng" w="57150">
            <a:solidFill>
              <a:schemeClr val="accent1"/>
            </a:solidFill>
            <a:prstDash val="solid"/>
            <a:round/>
            <a:headEnd len="sm" w="sm" type="none"/>
            <a:tailEnd len="sm" w="sm" type="none"/>
          </a:ln>
          <a:effectLst>
            <a:outerShdw blurRad="38100" rotWithShape="0" dir="5400000" dist="25400">
              <a:srgbClr val="000000">
                <a:alpha val="49803"/>
              </a:srgbClr>
            </a:outerShdw>
          </a:effectLst>
        </p:spPr>
      </p:cxnSp>
      <p:sp>
        <p:nvSpPr>
          <p:cNvPr id="351" name="Google Shape;351;p45"/>
          <p:cNvSpPr/>
          <p:nvPr/>
        </p:nvSpPr>
        <p:spPr>
          <a:xfrm>
            <a:off x="10628260" y="1842068"/>
            <a:ext cx="718613" cy="718145"/>
          </a:xfrm>
          <a:prstGeom prst="rect">
            <a:avLst/>
          </a:prstGeom>
          <a:solidFill>
            <a:schemeClr val="lt1"/>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4000"/>
              <a:buFont typeface="Arial"/>
              <a:buNone/>
            </a:pPr>
            <a:r>
              <a:rPr b="0" i="0" lang="es-ES" sz="4000" u="none" cap="none" strike="noStrike">
                <a:solidFill>
                  <a:srgbClr val="000000"/>
                </a:solidFill>
                <a:latin typeface="Open Sans"/>
                <a:ea typeface="Open Sans"/>
                <a:cs typeface="Open Sans"/>
                <a:sym typeface="Open Sans"/>
              </a:rPr>
              <a:t>1</a:t>
            </a:r>
            <a:endParaRPr/>
          </a:p>
        </p:txBody>
      </p:sp>
      <p:sp>
        <p:nvSpPr>
          <p:cNvPr id="352" name="Google Shape;352;p45"/>
          <p:cNvSpPr/>
          <p:nvPr/>
        </p:nvSpPr>
        <p:spPr>
          <a:xfrm>
            <a:off x="12110696" y="1848994"/>
            <a:ext cx="718613" cy="718145"/>
          </a:xfrm>
          <a:prstGeom prst="rect">
            <a:avLst/>
          </a:prstGeom>
          <a:solidFill>
            <a:schemeClr val="lt1"/>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4000"/>
              <a:buFont typeface="Arial"/>
              <a:buNone/>
            </a:pPr>
            <a:r>
              <a:rPr b="0" i="0" lang="es-ES" sz="4000" u="none" cap="none" strike="noStrike">
                <a:solidFill>
                  <a:srgbClr val="000000"/>
                </a:solidFill>
                <a:latin typeface="Open Sans"/>
                <a:ea typeface="Open Sans"/>
                <a:cs typeface="Open Sans"/>
                <a:sym typeface="Open Sans"/>
              </a:rPr>
              <a:t>2</a:t>
            </a:r>
            <a:endParaRPr/>
          </a:p>
        </p:txBody>
      </p:sp>
      <p:sp>
        <p:nvSpPr>
          <p:cNvPr id="353" name="Google Shape;353;p45"/>
          <p:cNvSpPr/>
          <p:nvPr/>
        </p:nvSpPr>
        <p:spPr>
          <a:xfrm>
            <a:off x="13419952" y="1848994"/>
            <a:ext cx="718613" cy="718145"/>
          </a:xfrm>
          <a:prstGeom prst="rect">
            <a:avLst/>
          </a:prstGeom>
          <a:solidFill>
            <a:schemeClr val="lt1"/>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4000"/>
              <a:buFont typeface="Arial"/>
              <a:buNone/>
            </a:pPr>
            <a:r>
              <a:rPr b="0" i="0" lang="es-ES" sz="4000" u="none" cap="none" strike="noStrike">
                <a:solidFill>
                  <a:srgbClr val="000000"/>
                </a:solidFill>
                <a:latin typeface="Open Sans"/>
                <a:ea typeface="Open Sans"/>
                <a:cs typeface="Open Sans"/>
                <a:sym typeface="Open Sans"/>
              </a:rPr>
              <a:t>3</a:t>
            </a:r>
            <a:endParaRPr/>
          </a:p>
        </p:txBody>
      </p:sp>
      <p:sp>
        <p:nvSpPr>
          <p:cNvPr id="354" name="Google Shape;354;p45"/>
          <p:cNvSpPr/>
          <p:nvPr/>
        </p:nvSpPr>
        <p:spPr>
          <a:xfrm>
            <a:off x="14729205" y="1848994"/>
            <a:ext cx="718613" cy="718145"/>
          </a:xfrm>
          <a:prstGeom prst="rect">
            <a:avLst/>
          </a:prstGeom>
          <a:solidFill>
            <a:schemeClr val="lt1"/>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4000"/>
              <a:buFont typeface="Arial"/>
              <a:buNone/>
            </a:pPr>
            <a:r>
              <a:rPr b="0" i="0" lang="es-ES" sz="4000" u="none" cap="none" strike="noStrike">
                <a:solidFill>
                  <a:srgbClr val="000000"/>
                </a:solidFill>
                <a:latin typeface="Open Sans"/>
                <a:ea typeface="Open Sans"/>
                <a:cs typeface="Open Sans"/>
                <a:sym typeface="Open Sans"/>
              </a:rPr>
              <a:t>4</a:t>
            </a:r>
            <a:endParaRPr/>
          </a:p>
        </p:txBody>
      </p:sp>
      <p:pic>
        <p:nvPicPr>
          <p:cNvPr id="355" name="Google Shape;355;p45"/>
          <p:cNvPicPr preferRelativeResize="0"/>
          <p:nvPr/>
        </p:nvPicPr>
        <p:blipFill rotWithShape="1">
          <a:blip r:embed="rId3">
            <a:alphaModFix/>
          </a:blip>
          <a:srcRect b="0" l="0" r="0" t="0"/>
          <a:stretch/>
        </p:blipFill>
        <p:spPr>
          <a:xfrm>
            <a:off x="11346873" y="3041075"/>
            <a:ext cx="3823853" cy="6234544"/>
          </a:xfrm>
          <a:prstGeom prst="rect">
            <a:avLst/>
          </a:prstGeom>
          <a:noFill/>
          <a:ln>
            <a:noFill/>
          </a:ln>
        </p:spPr>
      </p:pic>
      <p:sp>
        <p:nvSpPr>
          <p:cNvPr id="356" name="Google Shape;356;p45"/>
          <p:cNvSpPr/>
          <p:nvPr/>
        </p:nvSpPr>
        <p:spPr>
          <a:xfrm>
            <a:off x="10693157" y="3034149"/>
            <a:ext cx="665018" cy="581891"/>
          </a:xfrm>
          <a:prstGeom prst="rect">
            <a:avLst/>
          </a:prstGeom>
          <a:solidFill>
            <a:schemeClr val="lt1"/>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57" name="Google Shape;357;p45"/>
          <p:cNvSpPr/>
          <p:nvPr/>
        </p:nvSpPr>
        <p:spPr>
          <a:xfrm>
            <a:off x="10700903" y="3906986"/>
            <a:ext cx="665018" cy="581891"/>
          </a:xfrm>
          <a:prstGeom prst="rect">
            <a:avLst/>
          </a:prstGeom>
          <a:solidFill>
            <a:schemeClr val="lt1"/>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58" name="Google Shape;358;p45"/>
          <p:cNvSpPr/>
          <p:nvPr/>
        </p:nvSpPr>
        <p:spPr>
          <a:xfrm>
            <a:off x="14697939" y="2949070"/>
            <a:ext cx="665018" cy="581891"/>
          </a:xfrm>
          <a:prstGeom prst="rect">
            <a:avLst/>
          </a:prstGeom>
          <a:solidFill>
            <a:schemeClr val="lt1"/>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59" name="Google Shape;359;p45"/>
          <p:cNvSpPr txBox="1"/>
          <p:nvPr>
            <p:ph idx="12" type="sldNum"/>
          </p:nvPr>
        </p:nvSpPr>
        <p:spPr>
          <a:xfrm>
            <a:off x="4028351" y="8672613"/>
            <a:ext cx="1014412" cy="379591"/>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rgbClr val="00B297"/>
                </a:solidFill>
                <a:latin typeface="Open Sans"/>
                <a:ea typeface="Open Sans"/>
                <a:cs typeface="Open Sans"/>
                <a:sym typeface="Open Sans"/>
              </a:rPr>
              <a:t>11</a:t>
            </a:r>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32"/>
          <p:cNvSpPr txBox="1"/>
          <p:nvPr>
            <p:ph type="title"/>
          </p:nvPr>
        </p:nvSpPr>
        <p:spPr>
          <a:xfrm>
            <a:off x="392400" y="72000"/>
            <a:ext cx="12806155"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SzPts val="1400"/>
              <a:buNone/>
            </a:pPr>
            <a:r>
              <a:rPr lang="es-ES">
                <a:solidFill>
                  <a:srgbClr val="000000"/>
                </a:solidFill>
                <a:latin typeface="Open Sans"/>
                <a:ea typeface="Open Sans"/>
                <a:cs typeface="Open Sans"/>
                <a:sym typeface="Open Sans"/>
              </a:rPr>
              <a:t>Especialistas em  proteção</a:t>
            </a:r>
            <a:endParaRPr>
              <a:solidFill>
                <a:srgbClr val="000000"/>
              </a:solidFill>
              <a:latin typeface="Open Sans"/>
              <a:ea typeface="Open Sans"/>
              <a:cs typeface="Open Sans"/>
              <a:sym typeface="Open Sans"/>
            </a:endParaRPr>
          </a:p>
        </p:txBody>
      </p:sp>
      <p:sp>
        <p:nvSpPr>
          <p:cNvPr id="365" name="Google Shape;365;p32"/>
          <p:cNvSpPr txBox="1"/>
          <p:nvPr>
            <p:ph idx="1" type="body"/>
          </p:nvPr>
        </p:nvSpPr>
        <p:spPr>
          <a:xfrm>
            <a:off x="620450" y="1171175"/>
            <a:ext cx="16007100" cy="74406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3600"/>
              <a:buFont typeface="Open Sans"/>
              <a:buNone/>
            </a:pPr>
            <a:r>
              <a:rPr b="1" lang="es-ES" sz="4000">
                <a:solidFill>
                  <a:srgbClr val="000000"/>
                </a:solidFill>
              </a:rPr>
              <a:t>Os agentes de proteção também realizam trabalhos independentes com foco em atividades específicas tais como:</a:t>
            </a:r>
            <a:endParaRPr sz="4000"/>
          </a:p>
          <a:p>
            <a:pPr indent="-571500" lvl="0" marL="571500" rtl="0" algn="l">
              <a:lnSpc>
                <a:spcPct val="100000"/>
              </a:lnSpc>
              <a:spcBef>
                <a:spcPts val="600"/>
              </a:spcBef>
              <a:spcAft>
                <a:spcPts val="0"/>
              </a:spcAft>
              <a:buClr>
                <a:srgbClr val="000000"/>
              </a:buClr>
              <a:buSzPts val="3600"/>
              <a:buFont typeface="Arial"/>
              <a:buChar char="•"/>
            </a:pPr>
            <a:r>
              <a:rPr lang="es-ES" sz="4000">
                <a:solidFill>
                  <a:srgbClr val="000000"/>
                </a:solidFill>
              </a:rPr>
              <a:t>a proteção à criança;</a:t>
            </a:r>
            <a:endParaRPr sz="4000"/>
          </a:p>
          <a:p>
            <a:pPr indent="-571500" lvl="0" marL="571500" rtl="0" algn="l">
              <a:lnSpc>
                <a:spcPct val="100000"/>
              </a:lnSpc>
              <a:spcBef>
                <a:spcPts val="600"/>
              </a:spcBef>
              <a:spcAft>
                <a:spcPts val="0"/>
              </a:spcAft>
              <a:buClr>
                <a:srgbClr val="000000"/>
              </a:buClr>
              <a:buSzPts val="3600"/>
              <a:buFont typeface="Arial"/>
              <a:buChar char="•"/>
            </a:pPr>
            <a:r>
              <a:rPr lang="es-ES" sz="4000">
                <a:solidFill>
                  <a:srgbClr val="000000"/>
                </a:solidFill>
              </a:rPr>
              <a:t>a violência de género;</a:t>
            </a:r>
            <a:endParaRPr sz="4000"/>
          </a:p>
          <a:p>
            <a:pPr indent="-571500" lvl="0" marL="571500" rtl="0" algn="l">
              <a:lnSpc>
                <a:spcPct val="100000"/>
              </a:lnSpc>
              <a:spcBef>
                <a:spcPts val="600"/>
              </a:spcBef>
              <a:spcAft>
                <a:spcPts val="0"/>
              </a:spcAft>
              <a:buClr>
                <a:srgbClr val="000000"/>
              </a:buClr>
              <a:buSzPts val="3600"/>
              <a:buFont typeface="Arial"/>
              <a:buChar char="•"/>
            </a:pPr>
            <a:r>
              <a:rPr lang="es-ES" sz="4000">
                <a:solidFill>
                  <a:srgbClr val="000000"/>
                </a:solidFill>
              </a:rPr>
              <a:t>o direito à habitação,</a:t>
            </a:r>
            <a:r>
              <a:rPr lang="es-ES" sz="4000"/>
              <a:t> </a:t>
            </a:r>
            <a:r>
              <a:rPr lang="es-ES" sz="4000">
                <a:solidFill>
                  <a:srgbClr val="000000"/>
                </a:solidFill>
              </a:rPr>
              <a:t>à terra e à propriedade;</a:t>
            </a:r>
            <a:endParaRPr sz="4000"/>
          </a:p>
          <a:p>
            <a:pPr indent="-571500" lvl="0" marL="571500" rtl="0" algn="l">
              <a:lnSpc>
                <a:spcPct val="100000"/>
              </a:lnSpc>
              <a:spcBef>
                <a:spcPts val="600"/>
              </a:spcBef>
              <a:spcAft>
                <a:spcPts val="0"/>
              </a:spcAft>
              <a:buClr>
                <a:srgbClr val="000000"/>
              </a:buClr>
              <a:buSzPts val="3600"/>
              <a:buFont typeface="Arial"/>
              <a:buChar char="•"/>
            </a:pPr>
            <a:r>
              <a:rPr lang="es-ES" sz="4000">
                <a:solidFill>
                  <a:srgbClr val="000000"/>
                </a:solidFill>
              </a:rPr>
              <a:t>a ação contra minas;</a:t>
            </a:r>
            <a:endParaRPr sz="4000"/>
          </a:p>
          <a:p>
            <a:pPr indent="-571500" lvl="0" marL="571500" rtl="0" algn="l">
              <a:lnSpc>
                <a:spcPct val="100000"/>
              </a:lnSpc>
              <a:spcBef>
                <a:spcPts val="600"/>
              </a:spcBef>
              <a:spcAft>
                <a:spcPts val="0"/>
              </a:spcAft>
              <a:buClr>
                <a:srgbClr val="000000"/>
              </a:buClr>
              <a:buSzPts val="3600"/>
              <a:buFont typeface="Arial"/>
              <a:buChar char="•"/>
            </a:pPr>
            <a:r>
              <a:rPr lang="es-ES" sz="4000">
                <a:solidFill>
                  <a:srgbClr val="000000"/>
                </a:solidFill>
              </a:rPr>
              <a:t>o estado de direito e justiça;</a:t>
            </a:r>
            <a:endParaRPr sz="4000"/>
          </a:p>
          <a:p>
            <a:pPr indent="-571500" lvl="0" marL="571500" rtl="0" algn="l">
              <a:lnSpc>
                <a:spcPct val="100000"/>
              </a:lnSpc>
              <a:spcBef>
                <a:spcPts val="600"/>
              </a:spcBef>
              <a:spcAft>
                <a:spcPts val="0"/>
              </a:spcAft>
              <a:buClr>
                <a:srgbClr val="000000"/>
              </a:buClr>
              <a:buSzPts val="3600"/>
              <a:buFont typeface="Arial"/>
              <a:buChar char="•"/>
            </a:pPr>
            <a:r>
              <a:rPr lang="es-ES" sz="4000">
                <a:solidFill>
                  <a:srgbClr val="000000"/>
                </a:solidFill>
              </a:rPr>
              <a:t>a assessoria jurídica;</a:t>
            </a:r>
            <a:endParaRPr sz="4000"/>
          </a:p>
          <a:p>
            <a:pPr indent="-571500" lvl="0" marL="571500" rtl="0" algn="l">
              <a:lnSpc>
                <a:spcPct val="100000"/>
              </a:lnSpc>
              <a:spcBef>
                <a:spcPts val="600"/>
              </a:spcBef>
              <a:spcAft>
                <a:spcPts val="0"/>
              </a:spcAft>
              <a:buClr>
                <a:srgbClr val="000000"/>
              </a:buClr>
              <a:buSzPts val="3600"/>
              <a:buFont typeface="Arial"/>
              <a:buChar char="•"/>
            </a:pPr>
            <a:r>
              <a:rPr lang="es-ES" sz="4000">
                <a:solidFill>
                  <a:srgbClr val="000000"/>
                </a:solidFill>
              </a:rPr>
              <a:t>promotores e defensores dos direitos humanos;</a:t>
            </a:r>
            <a:endParaRPr sz="4000"/>
          </a:p>
          <a:p>
            <a:pPr indent="-571500" lvl="0" marL="571500" rtl="0" algn="l">
              <a:lnSpc>
                <a:spcPct val="100000"/>
              </a:lnSpc>
              <a:spcBef>
                <a:spcPts val="600"/>
              </a:spcBef>
              <a:spcAft>
                <a:spcPts val="0"/>
              </a:spcAft>
              <a:buClr>
                <a:srgbClr val="000000"/>
              </a:buClr>
              <a:buSzPts val="3600"/>
              <a:buFont typeface="Arial"/>
              <a:buChar char="•"/>
            </a:pPr>
            <a:r>
              <a:rPr lang="es-ES" sz="4000">
                <a:solidFill>
                  <a:srgbClr val="000000"/>
                </a:solidFill>
              </a:rPr>
              <a:t>as populações deslocadas internamente;</a:t>
            </a:r>
            <a:endParaRPr sz="4000"/>
          </a:p>
          <a:p>
            <a:pPr indent="-571500" lvl="0" marL="571500" rtl="0" algn="l">
              <a:lnSpc>
                <a:spcPct val="100000"/>
              </a:lnSpc>
              <a:spcBef>
                <a:spcPts val="600"/>
              </a:spcBef>
              <a:spcAft>
                <a:spcPts val="0"/>
              </a:spcAft>
              <a:buClr>
                <a:srgbClr val="000000"/>
              </a:buClr>
              <a:buSzPts val="3600"/>
              <a:buFont typeface="Arial"/>
              <a:buChar char="•"/>
            </a:pPr>
            <a:r>
              <a:rPr lang="es-ES" sz="4000">
                <a:solidFill>
                  <a:srgbClr val="000000"/>
                </a:solidFill>
              </a:rPr>
              <a:t>os direitos dos refugiados.</a:t>
            </a:r>
            <a:endParaRPr sz="4000">
              <a:solidFill>
                <a:srgbClr val="000000"/>
              </a:solidFill>
            </a:endParaRPr>
          </a:p>
        </p:txBody>
      </p:sp>
      <p:sp>
        <p:nvSpPr>
          <p:cNvPr id="366" name="Google Shape;366;p32"/>
          <p:cNvSpPr txBox="1"/>
          <p:nvPr>
            <p:ph idx="12" type="sldNum"/>
          </p:nvPr>
        </p:nvSpPr>
        <p:spPr>
          <a:xfrm>
            <a:off x="4035425" y="8670925"/>
            <a:ext cx="404100" cy="3798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b="1" lang="es-ES">
                <a:solidFill>
                  <a:srgbClr val="00B297"/>
                </a:solidFill>
              </a:rPr>
              <a:t>‹#›</a:t>
            </a:fld>
            <a:endParaRPr b="1">
              <a:solidFill>
                <a:srgbClr val="00B297"/>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33"/>
          <p:cNvSpPr txBox="1"/>
          <p:nvPr>
            <p:ph type="title"/>
          </p:nvPr>
        </p:nvSpPr>
        <p:spPr>
          <a:xfrm>
            <a:off x="332500" y="181175"/>
            <a:ext cx="17164500" cy="18048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S" sz="5400">
                <a:solidFill>
                  <a:srgbClr val="000000"/>
                </a:solidFill>
                <a:latin typeface="Open Sans"/>
                <a:ea typeface="Open Sans"/>
                <a:cs typeface="Open Sans"/>
                <a:sym typeface="Open Sans"/>
              </a:rPr>
              <a:t>Orientação específica para o pessoal de proteção</a:t>
            </a:r>
            <a:endParaRPr sz="5400">
              <a:solidFill>
                <a:srgbClr val="000000"/>
              </a:solidFill>
              <a:latin typeface="Open Sans"/>
              <a:ea typeface="Open Sans"/>
              <a:cs typeface="Open Sans"/>
              <a:sym typeface="Open Sans"/>
            </a:endParaRPr>
          </a:p>
        </p:txBody>
      </p:sp>
      <p:sp>
        <p:nvSpPr>
          <p:cNvPr id="372" name="Google Shape;372;p33"/>
          <p:cNvSpPr txBox="1"/>
          <p:nvPr>
            <p:ph idx="1" type="body"/>
          </p:nvPr>
        </p:nvSpPr>
        <p:spPr>
          <a:xfrm>
            <a:off x="1070142" y="1394693"/>
            <a:ext cx="15533438" cy="7471245"/>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3600"/>
              <a:buFont typeface="Open Sans"/>
              <a:buNone/>
            </a:pPr>
            <a:r>
              <a:rPr lang="es-ES" sz="3600">
                <a:solidFill>
                  <a:srgbClr val="000000"/>
                </a:solidFill>
              </a:rPr>
              <a:t>A </a:t>
            </a:r>
            <a:r>
              <a:rPr b="1" lang="es-ES" sz="3600">
                <a:solidFill>
                  <a:srgbClr val="000000"/>
                </a:solidFill>
              </a:rPr>
              <a:t>normativa profissional relativa ao trabalho de proteção</a:t>
            </a:r>
            <a:r>
              <a:rPr lang="es-ES" sz="3600">
                <a:solidFill>
                  <a:srgbClr val="000000"/>
                </a:solidFill>
              </a:rPr>
              <a:t> complementa os Princípios de Proteção e destina-se:</a:t>
            </a:r>
            <a:endParaRPr/>
          </a:p>
          <a:p>
            <a:pPr indent="-571500" lvl="0" marL="571500" rtl="0" algn="l">
              <a:lnSpc>
                <a:spcPct val="100000"/>
              </a:lnSpc>
              <a:spcBef>
                <a:spcPts val="1800"/>
              </a:spcBef>
              <a:spcAft>
                <a:spcPts val="0"/>
              </a:spcAft>
              <a:buClr>
                <a:srgbClr val="000000"/>
              </a:buClr>
              <a:buSzPts val="3600"/>
              <a:buFont typeface="Arial"/>
              <a:buChar char="•"/>
            </a:pPr>
            <a:r>
              <a:rPr lang="es-ES" sz="3600">
                <a:solidFill>
                  <a:srgbClr val="000000"/>
                </a:solidFill>
              </a:rPr>
              <a:t>à segurança dos profissionais de proteção que trabalham em atividades de proteção em conflitos armados e outras situações de violência;</a:t>
            </a:r>
            <a:endParaRPr/>
          </a:p>
          <a:p>
            <a:pPr indent="-571500" lvl="0" marL="571500" rtl="0" algn="l">
              <a:lnSpc>
                <a:spcPct val="100000"/>
              </a:lnSpc>
              <a:spcBef>
                <a:spcPts val="1200"/>
              </a:spcBef>
              <a:spcAft>
                <a:spcPts val="0"/>
              </a:spcAft>
              <a:buClr>
                <a:srgbClr val="000000"/>
              </a:buClr>
              <a:buSzPts val="3600"/>
              <a:buFont typeface="Arial"/>
              <a:buChar char="•"/>
            </a:pPr>
            <a:r>
              <a:rPr lang="es-ES" sz="3600">
                <a:solidFill>
                  <a:srgbClr val="000000"/>
                </a:solidFill>
              </a:rPr>
              <a:t>a ser uma referência prática para desenvolver atividades de proteção sobre o terreno;</a:t>
            </a:r>
            <a:endParaRPr/>
          </a:p>
          <a:p>
            <a:pPr indent="-571500" lvl="0" marL="571500" rtl="0" algn="l">
              <a:lnSpc>
                <a:spcPct val="100000"/>
              </a:lnSpc>
              <a:spcBef>
                <a:spcPts val="1200"/>
              </a:spcBef>
              <a:spcAft>
                <a:spcPts val="0"/>
              </a:spcAft>
              <a:buClr>
                <a:srgbClr val="000000"/>
              </a:buClr>
              <a:buSzPts val="3600"/>
              <a:buFont typeface="Arial"/>
              <a:buChar char="•"/>
            </a:pPr>
            <a:r>
              <a:rPr lang="es-ES" sz="3600">
                <a:solidFill>
                  <a:srgbClr val="000000"/>
                </a:solidFill>
              </a:rPr>
              <a:t>a ser um parâmetro para o desenvolvimento de políticas, diretrizes e materiais de formação;</a:t>
            </a:r>
            <a:endParaRPr/>
          </a:p>
          <a:p>
            <a:pPr indent="-571500" lvl="0" marL="571500" rtl="0" algn="l">
              <a:lnSpc>
                <a:spcPct val="100000"/>
              </a:lnSpc>
              <a:spcBef>
                <a:spcPts val="1200"/>
              </a:spcBef>
              <a:spcAft>
                <a:spcPts val="0"/>
              </a:spcAft>
              <a:buClr>
                <a:srgbClr val="000000"/>
              </a:buClr>
              <a:buSzPts val="3600"/>
              <a:buFont typeface="Arial"/>
              <a:buChar char="•"/>
            </a:pPr>
            <a:r>
              <a:rPr lang="es-ES" sz="3600">
                <a:solidFill>
                  <a:srgbClr val="000000"/>
                </a:solidFill>
              </a:rPr>
              <a:t>a  ser uma janela para entender como os atores especializados projetam e realizam atividades de proteção em campo.</a:t>
            </a:r>
            <a:endParaRPr/>
          </a:p>
          <a:p>
            <a:pPr indent="0" lvl="0" marL="0" rtl="0" algn="l">
              <a:lnSpc>
                <a:spcPct val="100000"/>
              </a:lnSpc>
              <a:spcBef>
                <a:spcPts val="2663"/>
              </a:spcBef>
              <a:spcAft>
                <a:spcPts val="0"/>
              </a:spcAft>
              <a:buClr>
                <a:srgbClr val="676767"/>
              </a:buClr>
              <a:buSzPts val="3200"/>
              <a:buFont typeface="Open Sans"/>
              <a:buNone/>
            </a:pPr>
            <a:r>
              <a:t/>
            </a:r>
            <a:endParaRPr sz="3200">
              <a:solidFill>
                <a:srgbClr val="000000"/>
              </a:solidFill>
            </a:endParaRPr>
          </a:p>
          <a:p>
            <a:pPr indent="0" lvl="0" marL="0" rtl="0" algn="l">
              <a:lnSpc>
                <a:spcPct val="100000"/>
              </a:lnSpc>
              <a:spcBef>
                <a:spcPts val="2663"/>
              </a:spcBef>
              <a:spcAft>
                <a:spcPts val="0"/>
              </a:spcAft>
              <a:buClr>
                <a:srgbClr val="676767"/>
              </a:buClr>
              <a:buSzPts val="3200"/>
              <a:buFont typeface="Open Sans"/>
              <a:buNone/>
            </a:pPr>
            <a:r>
              <a:t/>
            </a:r>
            <a:endParaRPr sz="3200">
              <a:solidFill>
                <a:srgbClr val="000000"/>
              </a:solidFill>
            </a:endParaRPr>
          </a:p>
        </p:txBody>
      </p:sp>
      <p:sp>
        <p:nvSpPr>
          <p:cNvPr id="373" name="Google Shape;373;p33"/>
          <p:cNvSpPr txBox="1"/>
          <p:nvPr>
            <p:ph idx="12" type="sldNum"/>
          </p:nvPr>
        </p:nvSpPr>
        <p:spPr>
          <a:xfrm>
            <a:off x="4035425" y="8670925"/>
            <a:ext cx="404100" cy="3798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b="1" lang="es-ES">
                <a:solidFill>
                  <a:srgbClr val="00B297"/>
                </a:solidFill>
              </a:rPr>
              <a:t>‹#›</a:t>
            </a:fld>
            <a:endParaRPr b="1">
              <a:solidFill>
                <a:srgbClr val="00B297"/>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34"/>
          <p:cNvSpPr txBox="1"/>
          <p:nvPr>
            <p:ph type="title"/>
          </p:nvPr>
        </p:nvSpPr>
        <p:spPr>
          <a:xfrm>
            <a:off x="392113" y="69850"/>
            <a:ext cx="13954124" cy="1130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S">
                <a:solidFill>
                  <a:srgbClr val="000000"/>
                </a:solidFill>
              </a:rPr>
              <a:t>Dê uma vista d’olhos... p. 47</a:t>
            </a:r>
            <a:endParaRPr/>
          </a:p>
        </p:txBody>
      </p:sp>
      <p:sp>
        <p:nvSpPr>
          <p:cNvPr id="379" name="Google Shape;379;p34"/>
          <p:cNvSpPr txBox="1"/>
          <p:nvPr>
            <p:ph idx="1" type="body"/>
          </p:nvPr>
        </p:nvSpPr>
        <p:spPr>
          <a:xfrm>
            <a:off x="392113" y="1398588"/>
            <a:ext cx="11315700" cy="901700"/>
          </a:xfrm>
          <a:prstGeom prst="rect">
            <a:avLst/>
          </a:prstGeom>
          <a:noFill/>
          <a:ln>
            <a:noFill/>
          </a:ln>
        </p:spPr>
        <p:txBody>
          <a:bodyPr anchorCtr="0" anchor="t" bIns="50800" lIns="50800" spcFirstLastPara="1" rIns="50800" wrap="square" tIns="50800">
            <a:noAutofit/>
          </a:bodyPr>
          <a:lstStyle/>
          <a:p>
            <a:pPr indent="0" lvl="1" marL="0" rtl="0" algn="l">
              <a:lnSpc>
                <a:spcPct val="100000"/>
              </a:lnSpc>
              <a:spcBef>
                <a:spcPts val="0"/>
              </a:spcBef>
              <a:spcAft>
                <a:spcPts val="0"/>
              </a:spcAft>
              <a:buClr>
                <a:srgbClr val="000000"/>
              </a:buClr>
              <a:buSzPts val="3200"/>
              <a:buFont typeface="Open Sans"/>
              <a:buNone/>
            </a:pPr>
            <a:r>
              <a:rPr lang="es-ES" sz="3600">
                <a:solidFill>
                  <a:srgbClr val="000000"/>
                </a:solidFill>
              </a:rPr>
              <a:t>Esta legislação está organizada em Normas e Diretrizes ao longo de sete capítulos:</a:t>
            </a:r>
            <a:br>
              <a:rPr lang="es-ES" sz="3600">
                <a:solidFill>
                  <a:srgbClr val="000000"/>
                </a:solidFill>
              </a:rPr>
            </a:br>
            <a:endParaRPr sz="3600"/>
          </a:p>
          <a:p>
            <a:pPr indent="-423863" lvl="1" marL="1265238" rtl="0" algn="l">
              <a:lnSpc>
                <a:spcPct val="100000"/>
              </a:lnSpc>
              <a:spcBef>
                <a:spcPts val="600"/>
              </a:spcBef>
              <a:spcAft>
                <a:spcPts val="0"/>
              </a:spcAft>
              <a:buClr>
                <a:srgbClr val="000000"/>
              </a:buClr>
              <a:buSzPts val="3400"/>
              <a:buFont typeface="Arial"/>
              <a:buChar char="•"/>
            </a:pPr>
            <a:r>
              <a:rPr lang="es-ES" sz="3600">
                <a:solidFill>
                  <a:srgbClr val="000000"/>
                </a:solidFill>
              </a:rPr>
              <a:t>Princípios fundamentais do trabalho de proteção</a:t>
            </a:r>
            <a:endParaRPr sz="3600">
              <a:solidFill>
                <a:srgbClr val="000000"/>
              </a:solidFill>
            </a:endParaRPr>
          </a:p>
          <a:p>
            <a:pPr indent="-423863" lvl="1" marL="1265238" rtl="0" algn="l">
              <a:lnSpc>
                <a:spcPct val="100000"/>
              </a:lnSpc>
              <a:spcBef>
                <a:spcPts val="600"/>
              </a:spcBef>
              <a:spcAft>
                <a:spcPts val="0"/>
              </a:spcAft>
              <a:buClr>
                <a:srgbClr val="000000"/>
              </a:buClr>
              <a:buSzPts val="3400"/>
              <a:buFont typeface="Arial"/>
              <a:buChar char="•"/>
            </a:pPr>
            <a:r>
              <a:rPr lang="es-ES" sz="3600">
                <a:solidFill>
                  <a:srgbClr val="000000"/>
                </a:solidFill>
              </a:rPr>
              <a:t>Gestão das estratégias de proteção</a:t>
            </a:r>
            <a:endParaRPr sz="3600">
              <a:solidFill>
                <a:srgbClr val="000000"/>
              </a:solidFill>
            </a:endParaRPr>
          </a:p>
          <a:p>
            <a:pPr indent="-423863" lvl="1" marL="1265238" rtl="0" algn="l">
              <a:lnSpc>
                <a:spcPct val="100000"/>
              </a:lnSpc>
              <a:spcBef>
                <a:spcPts val="600"/>
              </a:spcBef>
              <a:spcAft>
                <a:spcPts val="0"/>
              </a:spcAft>
              <a:buClr>
                <a:srgbClr val="000000"/>
              </a:buClr>
              <a:buSzPts val="3400"/>
              <a:buFont typeface="Arial"/>
              <a:buChar char="•"/>
            </a:pPr>
            <a:r>
              <a:rPr lang="es-ES" sz="3600">
                <a:solidFill>
                  <a:srgbClr val="000000"/>
                </a:solidFill>
              </a:rPr>
              <a:t>A arquitetura geral de proteção</a:t>
            </a:r>
            <a:endParaRPr sz="3600">
              <a:solidFill>
                <a:srgbClr val="000000"/>
              </a:solidFill>
            </a:endParaRPr>
          </a:p>
          <a:p>
            <a:pPr indent="-423863" lvl="1" marL="1265238" rtl="0" algn="l">
              <a:lnSpc>
                <a:spcPct val="100000"/>
              </a:lnSpc>
              <a:spcBef>
                <a:spcPts val="600"/>
              </a:spcBef>
              <a:spcAft>
                <a:spcPts val="0"/>
              </a:spcAft>
              <a:buClr>
                <a:srgbClr val="000000"/>
              </a:buClr>
              <a:buSzPts val="3400"/>
              <a:buFont typeface="Arial"/>
              <a:buChar char="•"/>
            </a:pPr>
            <a:r>
              <a:rPr lang="es-ES" sz="3600">
                <a:solidFill>
                  <a:srgbClr val="000000"/>
                </a:solidFill>
              </a:rPr>
              <a:t>Referência às bases jurídicas da proteção</a:t>
            </a:r>
            <a:endParaRPr sz="3600">
              <a:solidFill>
                <a:srgbClr val="000000"/>
              </a:solidFill>
            </a:endParaRPr>
          </a:p>
          <a:p>
            <a:pPr indent="-423863" lvl="1" marL="1265238" rtl="0" algn="l">
              <a:lnSpc>
                <a:spcPct val="100000"/>
              </a:lnSpc>
              <a:spcBef>
                <a:spcPts val="600"/>
              </a:spcBef>
              <a:spcAft>
                <a:spcPts val="0"/>
              </a:spcAft>
              <a:buClr>
                <a:srgbClr val="000000"/>
              </a:buClr>
              <a:buSzPts val="3400"/>
              <a:buFont typeface="Arial"/>
              <a:buChar char="•"/>
            </a:pPr>
            <a:r>
              <a:rPr lang="es-ES" sz="3600">
                <a:solidFill>
                  <a:srgbClr val="000000"/>
                </a:solidFill>
              </a:rPr>
              <a:t>Fomento da complementaridade </a:t>
            </a:r>
            <a:endParaRPr sz="3600"/>
          </a:p>
          <a:p>
            <a:pPr indent="-423863" lvl="1" marL="1265238" rtl="0" algn="l">
              <a:lnSpc>
                <a:spcPct val="100000"/>
              </a:lnSpc>
              <a:spcBef>
                <a:spcPts val="600"/>
              </a:spcBef>
              <a:spcAft>
                <a:spcPts val="0"/>
              </a:spcAft>
              <a:buClr>
                <a:srgbClr val="000000"/>
              </a:buClr>
              <a:buSzPts val="3400"/>
              <a:buFont typeface="Arial"/>
              <a:buChar char="•"/>
            </a:pPr>
            <a:r>
              <a:rPr lang="es-ES" sz="3600">
                <a:solidFill>
                  <a:srgbClr val="000000"/>
                </a:solidFill>
              </a:rPr>
              <a:t>Gestão de dados e informação</a:t>
            </a:r>
            <a:endParaRPr sz="3600">
              <a:solidFill>
                <a:srgbClr val="000000"/>
              </a:solidFill>
            </a:endParaRPr>
          </a:p>
          <a:p>
            <a:pPr indent="-423863" lvl="1" marL="1265238" rtl="0" algn="l">
              <a:lnSpc>
                <a:spcPct val="100000"/>
              </a:lnSpc>
              <a:spcBef>
                <a:spcPts val="600"/>
              </a:spcBef>
              <a:spcAft>
                <a:spcPts val="0"/>
              </a:spcAft>
              <a:buClr>
                <a:srgbClr val="000000"/>
              </a:buClr>
              <a:buSzPts val="3400"/>
              <a:buFont typeface="Arial"/>
              <a:buChar char="•"/>
            </a:pPr>
            <a:r>
              <a:rPr lang="es-ES" sz="3600">
                <a:solidFill>
                  <a:srgbClr val="000000"/>
                </a:solidFill>
              </a:rPr>
              <a:t>Garantir as capacidades profissionais</a:t>
            </a:r>
            <a:endParaRPr sz="3600">
              <a:solidFill>
                <a:srgbClr val="000000"/>
              </a:solidFill>
            </a:endParaRPr>
          </a:p>
        </p:txBody>
      </p:sp>
      <p:sp>
        <p:nvSpPr>
          <p:cNvPr id="380" name="Google Shape;380;p34"/>
          <p:cNvSpPr txBox="1"/>
          <p:nvPr/>
        </p:nvSpPr>
        <p:spPr>
          <a:xfrm>
            <a:off x="4439350" y="8114430"/>
            <a:ext cx="12508800" cy="995400"/>
          </a:xfrm>
          <a:prstGeom prst="rect">
            <a:avLst/>
          </a:prstGeom>
          <a:noFill/>
          <a:ln>
            <a:noFill/>
          </a:ln>
        </p:spPr>
        <p:txBody>
          <a:bodyPr anchorCtr="0" anchor="ctr" bIns="50800" lIns="50800" spcFirstLastPara="1" rIns="50800" wrap="square" tIns="50800">
            <a:spAutoFit/>
          </a:bodyPr>
          <a:lstStyle/>
          <a:p>
            <a:pPr indent="0" lvl="0" marL="0" marR="0" rtl="0" algn="r">
              <a:lnSpc>
                <a:spcPct val="100000"/>
              </a:lnSpc>
              <a:spcBef>
                <a:spcPts val="0"/>
              </a:spcBef>
              <a:spcAft>
                <a:spcPts val="0"/>
              </a:spcAft>
              <a:buClr>
                <a:srgbClr val="000000"/>
              </a:buClr>
              <a:buSzPts val="3100"/>
              <a:buFont typeface="Arial"/>
              <a:buNone/>
            </a:pPr>
            <a:r>
              <a:rPr b="0" i="1" lang="es-ES" sz="3100" u="none" cap="none" strike="noStrike">
                <a:solidFill>
                  <a:srgbClr val="292929"/>
                </a:solidFill>
                <a:latin typeface="Open Sans"/>
                <a:ea typeface="Open Sans"/>
                <a:cs typeface="Open Sans"/>
                <a:sym typeface="Open Sans"/>
              </a:rPr>
              <a:t>Download</a:t>
            </a:r>
            <a:r>
              <a:rPr b="0" i="0" lang="es-ES" sz="3100" u="none" cap="none" strike="noStrike">
                <a:solidFill>
                  <a:srgbClr val="292929"/>
                </a:solidFill>
                <a:latin typeface="Open Sans"/>
                <a:ea typeface="Open Sans"/>
                <a:cs typeface="Open Sans"/>
                <a:sym typeface="Open Sans"/>
              </a:rPr>
              <a:t> gratuito em:   </a:t>
            </a:r>
            <a:endParaRPr b="0" i="0" sz="500" u="none" cap="none" strike="noStrike">
              <a:solidFill>
                <a:srgbClr val="292929"/>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2700"/>
              <a:buFont typeface="Arial"/>
              <a:buNone/>
            </a:pPr>
            <a:r>
              <a:rPr b="0" i="0" lang="es-ES" sz="2700" u="none" cap="none" strike="noStrike">
                <a:solidFill>
                  <a:srgbClr val="292929"/>
                </a:solidFill>
                <a:latin typeface="Open Sans"/>
                <a:ea typeface="Open Sans"/>
                <a:cs typeface="Open Sans"/>
                <a:sym typeface="Open Sans"/>
              </a:rPr>
              <a:t>https://shop.icrc.org/professional-standards-for-protection-work-pdf-es</a:t>
            </a:r>
            <a:endParaRPr b="0" i="0" sz="500" u="none" cap="none" strike="noStrike">
              <a:solidFill>
                <a:srgbClr val="292929"/>
              </a:solidFill>
              <a:latin typeface="Arial"/>
              <a:ea typeface="Arial"/>
              <a:cs typeface="Arial"/>
              <a:sym typeface="Arial"/>
            </a:endParaRPr>
          </a:p>
        </p:txBody>
      </p:sp>
      <p:pic>
        <p:nvPicPr>
          <p:cNvPr id="381" name="Google Shape;381;p34"/>
          <p:cNvPicPr preferRelativeResize="0"/>
          <p:nvPr/>
        </p:nvPicPr>
        <p:blipFill rotWithShape="1">
          <a:blip r:embed="rId3">
            <a:alphaModFix/>
          </a:blip>
          <a:srcRect b="0" l="0" r="0" t="0"/>
          <a:stretch/>
        </p:blipFill>
        <p:spPr>
          <a:xfrm>
            <a:off x="12866687" y="877325"/>
            <a:ext cx="4081463" cy="5779166"/>
          </a:xfrm>
          <a:prstGeom prst="rect">
            <a:avLst/>
          </a:prstGeom>
          <a:noFill/>
          <a:ln>
            <a:noFill/>
          </a:ln>
        </p:spPr>
      </p:pic>
      <p:sp>
        <p:nvSpPr>
          <p:cNvPr id="382" name="Google Shape;382;p34"/>
          <p:cNvSpPr txBox="1"/>
          <p:nvPr>
            <p:ph idx="12" type="sldNum"/>
          </p:nvPr>
        </p:nvSpPr>
        <p:spPr>
          <a:xfrm>
            <a:off x="4035425" y="8670925"/>
            <a:ext cx="404100" cy="3798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b="1" lang="es-ES">
                <a:solidFill>
                  <a:srgbClr val="00B297"/>
                </a:solidFill>
              </a:rPr>
              <a:t>‹#›</a:t>
            </a:fld>
            <a:endParaRPr b="1">
              <a:solidFill>
                <a:srgbClr val="00B297"/>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p36"/>
          <p:cNvSpPr txBox="1"/>
          <p:nvPr>
            <p:ph type="title"/>
          </p:nvPr>
        </p:nvSpPr>
        <p:spPr>
          <a:xfrm>
            <a:off x="392704" y="70423"/>
            <a:ext cx="14923496" cy="1130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S">
                <a:solidFill>
                  <a:srgbClr val="000000"/>
                </a:solidFill>
              </a:rPr>
              <a:t>Como integrar tudo… um exemplo</a:t>
            </a:r>
            <a:endParaRPr>
              <a:solidFill>
                <a:srgbClr val="000000"/>
              </a:solidFill>
            </a:endParaRPr>
          </a:p>
        </p:txBody>
      </p:sp>
      <p:sp>
        <p:nvSpPr>
          <p:cNvPr id="388" name="Google Shape;388;p36"/>
          <p:cNvSpPr txBox="1"/>
          <p:nvPr>
            <p:ph idx="1" type="body"/>
          </p:nvPr>
        </p:nvSpPr>
        <p:spPr>
          <a:xfrm>
            <a:off x="685801" y="1124522"/>
            <a:ext cx="9791700" cy="8629078"/>
          </a:xfrm>
          <a:prstGeom prst="rect">
            <a:avLst/>
          </a:prstGeom>
          <a:noFill/>
          <a:ln>
            <a:noFill/>
          </a:ln>
        </p:spPr>
        <p:txBody>
          <a:bodyPr anchorCtr="0" anchor="t" bIns="50800" lIns="50800" spcFirstLastPara="1" rIns="50800" wrap="square" tIns="50800">
            <a:normAutofit/>
          </a:bodyPr>
          <a:lstStyle/>
          <a:p>
            <a:pPr indent="0" lvl="0" marL="0" rtl="0" algn="l">
              <a:lnSpc>
                <a:spcPct val="110000"/>
              </a:lnSpc>
              <a:spcBef>
                <a:spcPts val="0"/>
              </a:spcBef>
              <a:spcAft>
                <a:spcPts val="0"/>
              </a:spcAft>
              <a:buClr>
                <a:srgbClr val="000000"/>
              </a:buClr>
              <a:buSzPts val="3200"/>
              <a:buFont typeface="Open Sans"/>
              <a:buNone/>
            </a:pPr>
            <a:r>
              <a:rPr lang="es-ES" sz="3200">
                <a:solidFill>
                  <a:srgbClr val="000000"/>
                </a:solidFill>
              </a:rPr>
              <a:t>Leia individualmente o mini caso de estudo da UNICEF (5 minutos).</a:t>
            </a:r>
            <a:br>
              <a:rPr b="1" lang="es-ES" sz="3200">
                <a:solidFill>
                  <a:srgbClr val="000000"/>
                </a:solidFill>
              </a:rPr>
            </a:br>
            <a:br>
              <a:rPr b="1" lang="es-ES" sz="3200">
                <a:solidFill>
                  <a:srgbClr val="000000"/>
                </a:solidFill>
              </a:rPr>
            </a:br>
            <a:r>
              <a:rPr b="1" lang="es-ES" sz="3200">
                <a:solidFill>
                  <a:srgbClr val="000000"/>
                </a:solidFill>
              </a:rPr>
              <a:t>Imagine que é o gerente de um centro de aprendizagem </a:t>
            </a:r>
            <a:r>
              <a:rPr lang="es-ES" sz="3200">
                <a:solidFill>
                  <a:srgbClr val="000000"/>
                </a:solidFill>
              </a:rPr>
              <a:t>administrado por uma pequena ONG com o apoio da UNICEF e de outras organizações.</a:t>
            </a:r>
            <a:endParaRPr/>
          </a:p>
          <a:p>
            <a:pPr indent="0" lvl="0" marL="0" rtl="0" algn="l">
              <a:lnSpc>
                <a:spcPct val="110000"/>
              </a:lnSpc>
              <a:spcBef>
                <a:spcPts val="600"/>
              </a:spcBef>
              <a:spcAft>
                <a:spcPts val="0"/>
              </a:spcAft>
              <a:buClr>
                <a:srgbClr val="000000"/>
              </a:buClr>
              <a:buSzPts val="3200"/>
              <a:buFont typeface="Open Sans"/>
              <a:buNone/>
            </a:pPr>
            <a:r>
              <a:rPr lang="es-ES" sz="3200">
                <a:solidFill>
                  <a:srgbClr val="000000"/>
                </a:solidFill>
              </a:rPr>
              <a:t>Considere a situação e anote</a:t>
            </a:r>
            <a:r>
              <a:rPr b="1" lang="es-ES" sz="3200">
                <a:solidFill>
                  <a:srgbClr val="000000"/>
                </a:solidFill>
              </a:rPr>
              <a:t> quaisquer medidas que poderia tomar para garantir o cumprimento dos quatro Princípios de Proteção </a:t>
            </a:r>
            <a:r>
              <a:rPr lang="es-ES" sz="3200">
                <a:solidFill>
                  <a:srgbClr val="000000"/>
                </a:solidFill>
              </a:rPr>
              <a:t>neste caso.</a:t>
            </a:r>
            <a:endParaRPr/>
          </a:p>
          <a:p>
            <a:pPr indent="0" lvl="0" marL="0" rtl="0" algn="l">
              <a:lnSpc>
                <a:spcPct val="110000"/>
              </a:lnSpc>
              <a:spcBef>
                <a:spcPts val="600"/>
              </a:spcBef>
              <a:spcAft>
                <a:spcPts val="0"/>
              </a:spcAft>
              <a:buClr>
                <a:srgbClr val="000000"/>
              </a:buClr>
              <a:buSzPts val="3200"/>
              <a:buFont typeface="Open Sans"/>
              <a:buNone/>
            </a:pPr>
            <a:r>
              <a:rPr lang="es-ES" sz="3200">
                <a:solidFill>
                  <a:srgbClr val="000000"/>
                </a:solidFill>
              </a:rPr>
              <a:t>Reúna as suas anotações e prepare-se para o debate que se segue (5 minutos).</a:t>
            </a:r>
            <a:endParaRPr sz="3200">
              <a:solidFill>
                <a:srgbClr val="000000"/>
              </a:solidFill>
            </a:endParaRPr>
          </a:p>
        </p:txBody>
      </p:sp>
      <p:sp>
        <p:nvSpPr>
          <p:cNvPr id="389" name="Google Shape;389;p36"/>
          <p:cNvSpPr/>
          <p:nvPr/>
        </p:nvSpPr>
        <p:spPr>
          <a:xfrm>
            <a:off x="11762499" y="8827918"/>
            <a:ext cx="5581500" cy="4002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2000"/>
              <a:buFont typeface="Arial"/>
              <a:buNone/>
            </a:pPr>
            <a:r>
              <a:rPr b="0" i="0" lang="es-ES" sz="2000" u="none" cap="none" strike="noStrike">
                <a:solidFill>
                  <a:srgbClr val="00B297"/>
                </a:solidFill>
                <a:latin typeface="Open Sans"/>
                <a:ea typeface="Open Sans"/>
                <a:cs typeface="Open Sans"/>
                <a:sym typeface="Open Sans"/>
              </a:rPr>
              <a:t>© UNICEF Thailand/2014/Metee Thuentap</a:t>
            </a:r>
            <a:endParaRPr b="0" i="0" sz="2000" u="none" cap="none" strike="noStrike">
              <a:solidFill>
                <a:srgbClr val="00B297"/>
              </a:solidFill>
              <a:latin typeface="Open Sans"/>
              <a:ea typeface="Open Sans"/>
              <a:cs typeface="Open Sans"/>
              <a:sym typeface="Open Sans"/>
            </a:endParaRPr>
          </a:p>
        </p:txBody>
      </p:sp>
      <p:pic>
        <p:nvPicPr>
          <p:cNvPr descr="Mia Khin" id="390" name="Google Shape;390;p36"/>
          <p:cNvPicPr preferRelativeResize="0"/>
          <p:nvPr/>
        </p:nvPicPr>
        <p:blipFill rotWithShape="1">
          <a:blip r:embed="rId3">
            <a:alphaModFix/>
          </a:blip>
          <a:srcRect b="0" l="0" r="43199" t="0"/>
          <a:stretch/>
        </p:blipFill>
        <p:spPr>
          <a:xfrm>
            <a:off x="10848109" y="1235359"/>
            <a:ext cx="6492154" cy="7614985"/>
          </a:xfrm>
          <a:prstGeom prst="rect">
            <a:avLst/>
          </a:prstGeom>
          <a:noFill/>
          <a:ln>
            <a:noFill/>
          </a:ln>
        </p:spPr>
      </p:pic>
      <p:sp>
        <p:nvSpPr>
          <p:cNvPr id="391" name="Google Shape;391;p36"/>
          <p:cNvSpPr txBox="1"/>
          <p:nvPr/>
        </p:nvSpPr>
        <p:spPr>
          <a:xfrm>
            <a:off x="4035425" y="8670925"/>
            <a:ext cx="4041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rgbClr val="00B297"/>
                </a:solidFill>
                <a:latin typeface="Open Sans"/>
                <a:ea typeface="Open Sans"/>
                <a:cs typeface="Open Sans"/>
                <a:sym typeface="Open Sans"/>
              </a:rPr>
              <a:t>15</a:t>
            </a:r>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p40"/>
          <p:cNvSpPr txBox="1"/>
          <p:nvPr>
            <p:ph type="title"/>
          </p:nvPr>
        </p:nvSpPr>
        <p:spPr>
          <a:xfrm>
            <a:off x="392113" y="69850"/>
            <a:ext cx="13954124" cy="1130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S">
                <a:solidFill>
                  <a:srgbClr val="000000"/>
                </a:solidFill>
              </a:rPr>
              <a:t>Aplique os Princípios ao caso</a:t>
            </a:r>
            <a:endParaRPr/>
          </a:p>
        </p:txBody>
      </p:sp>
      <p:sp>
        <p:nvSpPr>
          <p:cNvPr id="397" name="Google Shape;397;p40"/>
          <p:cNvSpPr txBox="1"/>
          <p:nvPr>
            <p:ph idx="1" type="body"/>
          </p:nvPr>
        </p:nvSpPr>
        <p:spPr>
          <a:xfrm>
            <a:off x="1231900" y="1741488"/>
            <a:ext cx="17159288" cy="4830762"/>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676767"/>
              </a:buClr>
              <a:buSzPts val="2400"/>
              <a:buFont typeface="Open Sans"/>
              <a:buNone/>
            </a:pPr>
            <a:r>
              <a:rPr lang="es-ES"/>
              <a:t> </a:t>
            </a:r>
            <a:endParaRPr/>
          </a:p>
        </p:txBody>
      </p:sp>
      <p:sp>
        <p:nvSpPr>
          <p:cNvPr id="398" name="Google Shape;398;p40"/>
          <p:cNvSpPr/>
          <p:nvPr/>
        </p:nvSpPr>
        <p:spPr>
          <a:xfrm>
            <a:off x="901700" y="1290638"/>
            <a:ext cx="15965488" cy="7171194"/>
          </a:xfrm>
          <a:prstGeom prst="rect">
            <a:avLst/>
          </a:prstGeom>
          <a:noFill/>
          <a:ln>
            <a:noFill/>
          </a:ln>
        </p:spPr>
        <p:txBody>
          <a:bodyPr anchorCtr="0" anchor="t" bIns="45700" lIns="91425" spcFirstLastPara="1" rIns="91425" wrap="square" tIns="45700">
            <a:spAutoFit/>
          </a:bodyPr>
          <a:lstStyle/>
          <a:p>
            <a:pPr indent="-517525" lvl="0" marL="517525" marR="0" rtl="0" algn="l">
              <a:lnSpc>
                <a:spcPct val="100000"/>
              </a:lnSpc>
              <a:spcBef>
                <a:spcPts val="0"/>
              </a:spcBef>
              <a:spcAft>
                <a:spcPts val="0"/>
              </a:spcAft>
              <a:buClr>
                <a:srgbClr val="000000"/>
              </a:buClr>
              <a:buSzPts val="4000"/>
              <a:buFont typeface="Open Sans"/>
              <a:buAutoNum type="arabicPeriod"/>
            </a:pPr>
            <a:r>
              <a:rPr b="0" i="0" lang="es-ES" sz="4000" u="none" cap="none" strike="noStrike">
                <a:solidFill>
                  <a:srgbClr val="000000"/>
                </a:solidFill>
                <a:latin typeface="Open Sans"/>
                <a:ea typeface="Open Sans"/>
                <a:cs typeface="Open Sans"/>
                <a:sym typeface="Open Sans"/>
              </a:rPr>
              <a:t>Como se poderiam melhorar a segurança, a dignidade e os direitos de Nong Aye e protegê-la de danos futuros?</a:t>
            </a:r>
            <a:endParaRPr b="0" i="0" sz="1400" u="none" cap="none" strike="noStrike">
              <a:solidFill>
                <a:srgbClr val="000000"/>
              </a:solidFill>
              <a:latin typeface="Arial"/>
              <a:ea typeface="Arial"/>
              <a:cs typeface="Arial"/>
              <a:sym typeface="Arial"/>
            </a:endParaRPr>
          </a:p>
          <a:p>
            <a:pPr indent="-517525" lvl="0" marL="517525" marR="0" rtl="0" algn="l">
              <a:lnSpc>
                <a:spcPct val="100000"/>
              </a:lnSpc>
              <a:spcBef>
                <a:spcPts val="1800"/>
              </a:spcBef>
              <a:spcAft>
                <a:spcPts val="0"/>
              </a:spcAft>
              <a:buClr>
                <a:srgbClr val="000000"/>
              </a:buClr>
              <a:buSzPts val="4000"/>
              <a:buFont typeface="Open Sans"/>
              <a:buAutoNum type="arabicPeriod"/>
            </a:pPr>
            <a:r>
              <a:rPr b="0" i="0" lang="es-ES" sz="4000" u="none" cap="none" strike="noStrike">
                <a:solidFill>
                  <a:srgbClr val="000000"/>
                </a:solidFill>
                <a:latin typeface="Open Sans"/>
                <a:ea typeface="Open Sans"/>
                <a:cs typeface="Open Sans"/>
                <a:sym typeface="Open Sans"/>
              </a:rPr>
              <a:t>Como poderia garantir que Nong Aye exerça o seu direito de assistência de acordo com as suas necessidades e sem discriminação? </a:t>
            </a:r>
            <a:endParaRPr b="0" i="0" sz="1400" u="none" cap="none" strike="noStrike">
              <a:solidFill>
                <a:srgbClr val="000000"/>
              </a:solidFill>
              <a:latin typeface="Arial"/>
              <a:ea typeface="Arial"/>
              <a:cs typeface="Arial"/>
              <a:sym typeface="Arial"/>
            </a:endParaRPr>
          </a:p>
          <a:p>
            <a:pPr indent="-517525" lvl="0" marL="517525" marR="0" rtl="0" algn="l">
              <a:lnSpc>
                <a:spcPct val="100000"/>
              </a:lnSpc>
              <a:spcBef>
                <a:spcPts val="1800"/>
              </a:spcBef>
              <a:spcAft>
                <a:spcPts val="0"/>
              </a:spcAft>
              <a:buClr>
                <a:srgbClr val="000000"/>
              </a:buClr>
              <a:buSzPts val="4000"/>
              <a:buFont typeface="Open Sans"/>
              <a:buAutoNum type="arabicPeriod"/>
            </a:pPr>
            <a:r>
              <a:rPr b="0" i="0" lang="es-ES" sz="4000" u="none" cap="none" strike="noStrike">
                <a:solidFill>
                  <a:srgbClr val="000000"/>
                </a:solidFill>
                <a:latin typeface="Open Sans"/>
                <a:ea typeface="Open Sans"/>
                <a:cs typeface="Open Sans"/>
                <a:sym typeface="Open Sans"/>
              </a:rPr>
              <a:t>Como ajudaria Aye a recuperar-se dos efeitos físicos e psicológicos do abuso?</a:t>
            </a:r>
            <a:endParaRPr b="0" i="0" sz="1400" u="none" cap="none" strike="noStrike">
              <a:solidFill>
                <a:srgbClr val="000000"/>
              </a:solidFill>
              <a:latin typeface="Arial"/>
              <a:ea typeface="Arial"/>
              <a:cs typeface="Arial"/>
              <a:sym typeface="Arial"/>
            </a:endParaRPr>
          </a:p>
          <a:p>
            <a:pPr indent="-517525" lvl="0" marL="517525" marR="0" rtl="0" algn="l">
              <a:lnSpc>
                <a:spcPct val="100000"/>
              </a:lnSpc>
              <a:spcBef>
                <a:spcPts val="1800"/>
              </a:spcBef>
              <a:spcAft>
                <a:spcPts val="0"/>
              </a:spcAft>
              <a:buClr>
                <a:srgbClr val="000000"/>
              </a:buClr>
              <a:buSzPts val="4000"/>
              <a:buFont typeface="Open Sans"/>
              <a:buAutoNum type="arabicPeriod"/>
            </a:pPr>
            <a:r>
              <a:rPr b="0" i="0" lang="es-ES" sz="4000" u="none" cap="none" strike="noStrike">
                <a:solidFill>
                  <a:srgbClr val="000000"/>
                </a:solidFill>
                <a:latin typeface="Open Sans"/>
                <a:ea typeface="Open Sans"/>
                <a:cs typeface="Open Sans"/>
                <a:sym typeface="Open Sans"/>
              </a:rPr>
              <a:t>Como ajudaria Nong Aye a reivindicar os seus direitos? </a:t>
            </a:r>
            <a:endParaRPr b="0" i="0" sz="1400" u="none" cap="none" strike="noStrike">
              <a:solidFill>
                <a:srgbClr val="000000"/>
              </a:solidFill>
              <a:latin typeface="Arial"/>
              <a:ea typeface="Arial"/>
              <a:cs typeface="Arial"/>
              <a:sym typeface="Arial"/>
            </a:endParaRPr>
          </a:p>
          <a:p>
            <a:pPr indent="-517525" lvl="0" marL="517525" marR="0" rtl="0" algn="l">
              <a:lnSpc>
                <a:spcPct val="100000"/>
              </a:lnSpc>
              <a:spcBef>
                <a:spcPts val="1800"/>
              </a:spcBef>
              <a:spcAft>
                <a:spcPts val="0"/>
              </a:spcAft>
              <a:buClr>
                <a:srgbClr val="000000"/>
              </a:buClr>
              <a:buSzPts val="4000"/>
              <a:buFont typeface="Open Sans"/>
              <a:buAutoNum type="arabicPeriod"/>
            </a:pPr>
            <a:r>
              <a:rPr b="0" i="0" lang="es-ES" sz="4000" u="none" cap="none" strike="noStrike">
                <a:solidFill>
                  <a:srgbClr val="000000"/>
                </a:solidFill>
                <a:latin typeface="Open Sans"/>
                <a:ea typeface="Open Sans"/>
                <a:cs typeface="Open Sans"/>
                <a:sym typeface="Open Sans"/>
              </a:rPr>
              <a:t>Os quatro Princípios de Proteção são respeitados nesta resposta? </a:t>
            </a:r>
            <a:r>
              <a:rPr lang="es-ES" sz="4000">
                <a:latin typeface="Open Sans"/>
                <a:ea typeface="Open Sans"/>
                <a:cs typeface="Open Sans"/>
                <a:sym typeface="Open Sans"/>
              </a:rPr>
              <a:t>P</a:t>
            </a:r>
            <a:r>
              <a:rPr b="0" i="0" lang="es-ES" sz="4000" u="none" cap="none" strike="noStrike">
                <a:solidFill>
                  <a:srgbClr val="000000"/>
                </a:solidFill>
                <a:latin typeface="Open Sans"/>
                <a:ea typeface="Open Sans"/>
                <a:cs typeface="Open Sans"/>
                <a:sym typeface="Open Sans"/>
              </a:rPr>
              <a:t>rotegeria outros além de Nong Aye?</a:t>
            </a:r>
            <a:endParaRPr b="0" i="0" sz="1400" u="none" cap="none" strike="noStrike">
              <a:solidFill>
                <a:srgbClr val="000000"/>
              </a:solidFill>
              <a:latin typeface="Arial"/>
              <a:ea typeface="Arial"/>
              <a:cs typeface="Arial"/>
              <a:sym typeface="Arial"/>
            </a:endParaRPr>
          </a:p>
        </p:txBody>
      </p:sp>
      <p:sp>
        <p:nvSpPr>
          <p:cNvPr id="399" name="Google Shape;399;p40"/>
          <p:cNvSpPr txBox="1"/>
          <p:nvPr>
            <p:ph idx="12" type="sldNum"/>
          </p:nvPr>
        </p:nvSpPr>
        <p:spPr>
          <a:xfrm>
            <a:off x="4035425" y="8670925"/>
            <a:ext cx="404100" cy="3798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b="1" lang="es-ES">
                <a:solidFill>
                  <a:srgbClr val="00B297"/>
                </a:solidFill>
              </a:rPr>
              <a:t>‹#›</a:t>
            </a:fld>
            <a:endParaRPr b="1">
              <a:solidFill>
                <a:srgbClr val="00B297"/>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8">
                                            <p:txEl>
                                              <p:pRg end="0" st="0"/>
                                            </p:txEl>
                                          </p:spTgt>
                                        </p:tgtEl>
                                        <p:attrNameLst>
                                          <p:attrName>style.visibility</p:attrName>
                                        </p:attrNameLst>
                                      </p:cBhvr>
                                      <p:to>
                                        <p:strVal val="visible"/>
                                      </p:to>
                                    </p:set>
                                    <p:animEffect filter="fade" transition="in">
                                      <p:cBhvr>
                                        <p:cTn dur="500"/>
                                        <p:tgtEl>
                                          <p:spTgt spid="39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8">
                                            <p:txEl>
                                              <p:pRg end="1" st="1"/>
                                            </p:txEl>
                                          </p:spTgt>
                                        </p:tgtEl>
                                        <p:attrNameLst>
                                          <p:attrName>style.visibility</p:attrName>
                                        </p:attrNameLst>
                                      </p:cBhvr>
                                      <p:to>
                                        <p:strVal val="visible"/>
                                      </p:to>
                                    </p:set>
                                    <p:animEffect filter="fade" transition="in">
                                      <p:cBhvr>
                                        <p:cTn dur="500"/>
                                        <p:tgtEl>
                                          <p:spTgt spid="398">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8">
                                            <p:txEl>
                                              <p:pRg end="2" st="2"/>
                                            </p:txEl>
                                          </p:spTgt>
                                        </p:tgtEl>
                                        <p:attrNameLst>
                                          <p:attrName>style.visibility</p:attrName>
                                        </p:attrNameLst>
                                      </p:cBhvr>
                                      <p:to>
                                        <p:strVal val="visible"/>
                                      </p:to>
                                    </p:set>
                                    <p:animEffect filter="fade" transition="in">
                                      <p:cBhvr>
                                        <p:cTn dur="500"/>
                                        <p:tgtEl>
                                          <p:spTgt spid="398">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8">
                                            <p:txEl>
                                              <p:pRg end="3" st="3"/>
                                            </p:txEl>
                                          </p:spTgt>
                                        </p:tgtEl>
                                        <p:attrNameLst>
                                          <p:attrName>style.visibility</p:attrName>
                                        </p:attrNameLst>
                                      </p:cBhvr>
                                      <p:to>
                                        <p:strVal val="visible"/>
                                      </p:to>
                                    </p:set>
                                    <p:animEffect filter="fade" transition="in">
                                      <p:cBhvr>
                                        <p:cTn dur="500"/>
                                        <p:tgtEl>
                                          <p:spTgt spid="398">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8">
                                            <p:txEl>
                                              <p:pRg end="4" st="4"/>
                                            </p:txEl>
                                          </p:spTgt>
                                        </p:tgtEl>
                                        <p:attrNameLst>
                                          <p:attrName>style.visibility</p:attrName>
                                        </p:attrNameLst>
                                      </p:cBhvr>
                                      <p:to>
                                        <p:strVal val="visible"/>
                                      </p:to>
                                    </p:set>
                                    <p:animEffect filter="fade" transition="in">
                                      <p:cBhvr>
                                        <p:cTn dur="500"/>
                                        <p:tgtEl>
                                          <p:spTgt spid="398">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57"/>
          <p:cNvSpPr txBox="1"/>
          <p:nvPr/>
        </p:nvSpPr>
        <p:spPr>
          <a:xfrm>
            <a:off x="639151" y="887840"/>
            <a:ext cx="16701111" cy="6074069"/>
          </a:xfrm>
          <a:prstGeom prst="rect">
            <a:avLst/>
          </a:prstGeom>
          <a:noFill/>
          <a:ln>
            <a:noFill/>
          </a:ln>
        </p:spPr>
        <p:txBody>
          <a:bodyPr anchorCtr="0" anchor="t" bIns="50800" lIns="50800" spcFirstLastPara="1" rIns="50800" wrap="square" tIns="50800">
            <a:normAutofit/>
          </a:bodyPr>
          <a:lstStyle/>
          <a:p>
            <a:pPr indent="0" lvl="0" marL="0" marR="0" rtl="0" algn="l">
              <a:lnSpc>
                <a:spcPct val="100000"/>
              </a:lnSpc>
              <a:spcBef>
                <a:spcPts val="0"/>
              </a:spcBef>
              <a:spcAft>
                <a:spcPts val="0"/>
              </a:spcAft>
              <a:buClr>
                <a:srgbClr val="292929"/>
              </a:buClr>
              <a:buSzPts val="6400"/>
              <a:buFont typeface="Arial"/>
              <a:buNone/>
            </a:pPr>
            <a:r>
              <a:rPr b="1" i="0" lang="es-ES" sz="6400" u="none" cap="none" strike="noStrike">
                <a:solidFill>
                  <a:srgbClr val="292929"/>
                </a:solidFill>
                <a:latin typeface="Open Sans"/>
                <a:ea typeface="Open Sans"/>
                <a:cs typeface="Open Sans"/>
                <a:sym typeface="Open Sans"/>
              </a:rPr>
              <a:t>Quais são os qua</a:t>
            </a:r>
            <a:r>
              <a:rPr b="1" lang="es-ES" sz="6400">
                <a:solidFill>
                  <a:srgbClr val="292929"/>
                </a:solidFill>
                <a:latin typeface="Open Sans"/>
                <a:ea typeface="Open Sans"/>
                <a:cs typeface="Open Sans"/>
                <a:sym typeface="Open Sans"/>
              </a:rPr>
              <a:t>tro</a:t>
            </a:r>
            <a:r>
              <a:rPr b="1" i="0" lang="es-ES" sz="6400" u="none" cap="none" strike="noStrike">
                <a:solidFill>
                  <a:srgbClr val="292929"/>
                </a:solidFill>
                <a:latin typeface="Open Sans"/>
                <a:ea typeface="Open Sans"/>
                <a:cs typeface="Open Sans"/>
                <a:sym typeface="Open Sans"/>
              </a:rPr>
              <a:t> Princípios de Proteção, nas suas próprias palavras?</a:t>
            </a:r>
            <a:endParaRPr b="1" i="0" sz="6400" u="none" cap="none" strike="noStrike">
              <a:solidFill>
                <a:srgbClr val="292929"/>
              </a:solidFill>
              <a:latin typeface="Open Sans"/>
              <a:ea typeface="Open Sans"/>
              <a:cs typeface="Open Sans"/>
              <a:sym typeface="Open Sans"/>
            </a:endParaRPr>
          </a:p>
        </p:txBody>
      </p:sp>
      <p:sp>
        <p:nvSpPr>
          <p:cNvPr id="405" name="Google Shape;405;p57"/>
          <p:cNvSpPr txBox="1"/>
          <p:nvPr/>
        </p:nvSpPr>
        <p:spPr>
          <a:xfrm>
            <a:off x="802887" y="3739295"/>
            <a:ext cx="15611700" cy="44124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4000"/>
              <a:buFont typeface="Arial"/>
              <a:buNone/>
            </a:pPr>
            <a:r>
              <a:rPr b="0" i="0" lang="es-ES" sz="4000" u="none" cap="none" strike="noStrike">
                <a:solidFill>
                  <a:srgbClr val="000000"/>
                </a:solidFill>
                <a:latin typeface="Open Sans"/>
                <a:ea typeface="Open Sans"/>
                <a:cs typeface="Open Sans"/>
                <a:sym typeface="Open Sans"/>
              </a:rPr>
              <a:t>Para mais informações e recursos de aprendizagem adicionais, por favor, veja o recurso de </a:t>
            </a:r>
            <a:r>
              <a:rPr lang="es-ES" sz="4000">
                <a:latin typeface="Open Sans"/>
                <a:ea typeface="Open Sans"/>
                <a:cs typeface="Open Sans"/>
                <a:sym typeface="Open Sans"/>
              </a:rPr>
              <a:t>formação</a:t>
            </a:r>
            <a:r>
              <a:rPr b="0" i="0" lang="es-ES" sz="4000" u="none" cap="none" strike="noStrike">
                <a:solidFill>
                  <a:srgbClr val="000000"/>
                </a:solidFill>
                <a:latin typeface="Open Sans"/>
                <a:ea typeface="Open Sans"/>
                <a:cs typeface="Open Sans"/>
                <a:sym typeface="Open Sans"/>
              </a:rPr>
              <a:t> do </a:t>
            </a:r>
            <a:r>
              <a:rPr b="0" i="1" lang="es-ES" sz="4000" u="none" cap="none" strike="noStrike">
                <a:solidFill>
                  <a:srgbClr val="000000"/>
                </a:solidFill>
                <a:latin typeface="Open Sans"/>
                <a:ea typeface="Open Sans"/>
                <a:cs typeface="Open Sans"/>
                <a:sym typeface="Open Sans"/>
              </a:rPr>
              <a:t>Global Protection Cluster</a:t>
            </a:r>
            <a:r>
              <a:rPr b="0" i="0" lang="es-ES" sz="4000" u="none" cap="none" strike="noStrike">
                <a:solidFill>
                  <a:srgbClr val="000000"/>
                </a:solidFill>
                <a:latin typeface="Open Sans"/>
                <a:ea typeface="Open Sans"/>
                <a:cs typeface="Open Sans"/>
                <a:sym typeface="Open Sans"/>
              </a:rPr>
              <a:t>  (</a:t>
            </a:r>
            <a:r>
              <a:rPr b="0" i="1" lang="es-ES" sz="4000" u="none" cap="none" strike="noStrike">
                <a:solidFill>
                  <a:srgbClr val="000000"/>
                </a:solidFill>
                <a:latin typeface="Open Sans"/>
                <a:ea typeface="Open Sans"/>
                <a:cs typeface="Open Sans"/>
                <a:sym typeface="Open Sans"/>
              </a:rPr>
              <a:t>cluster</a:t>
            </a:r>
            <a:r>
              <a:rPr b="0" i="0" lang="es-ES" sz="4000" u="none" cap="none" strike="noStrike">
                <a:solidFill>
                  <a:srgbClr val="000000"/>
                </a:solidFill>
                <a:latin typeface="Open Sans"/>
                <a:ea typeface="Open Sans"/>
                <a:cs typeface="Open Sans"/>
                <a:sym typeface="Open Sans"/>
              </a:rPr>
              <a:t> de proteção global) do </a:t>
            </a:r>
            <a:r>
              <a:rPr b="0" i="1" lang="es-ES" sz="4000" u="none" cap="none" strike="noStrike">
                <a:solidFill>
                  <a:srgbClr val="000000"/>
                </a:solidFill>
                <a:latin typeface="Open Sans"/>
                <a:ea typeface="Open Sans"/>
                <a:cs typeface="Open Sans"/>
                <a:sym typeface="Open Sans"/>
              </a:rPr>
              <a:t>Protection Mainstreaming</a:t>
            </a:r>
            <a:r>
              <a:rPr b="0" i="0" lang="es-ES" sz="4000" u="none" cap="none" strike="noStrike">
                <a:solidFill>
                  <a:srgbClr val="000000"/>
                </a:solidFill>
                <a:latin typeface="Open Sans"/>
                <a:ea typeface="Open Sans"/>
                <a:cs typeface="Open Sans"/>
                <a:sym typeface="Open Sans"/>
              </a:rPr>
              <a:t>, o </a:t>
            </a:r>
            <a:r>
              <a:rPr b="0" i="1" lang="es-ES" sz="4000" u="none" cap="none" strike="noStrike">
                <a:solidFill>
                  <a:srgbClr val="000000"/>
                </a:solidFill>
                <a:latin typeface="Open Sans"/>
                <a:ea typeface="Open Sans"/>
                <a:cs typeface="Open Sans"/>
                <a:sym typeface="Open Sans"/>
              </a:rPr>
              <a:t>Mainstreaming Toolbox, </a:t>
            </a:r>
            <a:r>
              <a:rPr b="0" i="0" lang="es-ES" sz="4000" u="none" cap="none" strike="noStrike">
                <a:solidFill>
                  <a:srgbClr val="000000"/>
                </a:solidFill>
                <a:latin typeface="Open Sans"/>
                <a:ea typeface="Open Sans"/>
                <a:cs typeface="Open Sans"/>
                <a:sym typeface="Open Sans"/>
              </a:rPr>
              <a:t>e outras ferramentas de orientação.</a:t>
            </a:r>
            <a:br>
              <a:rPr b="0" i="0" lang="es-ES" sz="4000" u="none" cap="none" strike="noStrike">
                <a:solidFill>
                  <a:srgbClr val="000000"/>
                </a:solidFill>
                <a:latin typeface="Open Sans"/>
                <a:ea typeface="Open Sans"/>
                <a:cs typeface="Open Sans"/>
                <a:sym typeface="Open Sans"/>
              </a:rPr>
            </a:br>
            <a:endParaRPr b="0" i="0" sz="4000" u="none" cap="none" strike="noStrike">
              <a:solidFill>
                <a:srgbClr val="000000"/>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4000"/>
              <a:buFont typeface="Arial"/>
              <a:buNone/>
            </a:pPr>
            <a:r>
              <a:rPr b="0" i="0" lang="es-ES" sz="4000" u="sng" cap="none" strike="noStrike">
                <a:solidFill>
                  <a:srgbClr val="000000"/>
                </a:solidFill>
                <a:latin typeface="Open Sans"/>
                <a:ea typeface="Open Sans"/>
                <a:cs typeface="Open Sans"/>
                <a:sym typeface="Open Sans"/>
                <a:hlinkClick r:id="rId3">
                  <a:extLst>
                    <a:ext uri="{A12FA001-AC4F-418D-AE19-62706E023703}">
                      <ahyp:hlinkClr val="tx"/>
                    </a:ext>
                  </a:extLst>
                </a:hlinkClick>
              </a:rPr>
              <a:t>http://www.globalprotectioncluster.org</a:t>
            </a:r>
            <a:endParaRPr b="0" i="0" sz="4000" u="none" cap="none" strike="noStrike">
              <a:solidFill>
                <a:srgbClr val="000000"/>
              </a:solidFill>
              <a:latin typeface="Open Sans"/>
              <a:ea typeface="Open Sans"/>
              <a:cs typeface="Open Sans"/>
              <a:sym typeface="Open Sans"/>
            </a:endParaRPr>
          </a:p>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000000"/>
              </a:solidFill>
              <a:latin typeface="Open Sans"/>
              <a:ea typeface="Open Sans"/>
              <a:cs typeface="Open Sans"/>
              <a:sym typeface="Open Sans"/>
            </a:endParaRPr>
          </a:p>
        </p:txBody>
      </p:sp>
      <p:sp>
        <p:nvSpPr>
          <p:cNvPr id="406" name="Google Shape;406;p57"/>
          <p:cNvSpPr txBox="1"/>
          <p:nvPr/>
        </p:nvSpPr>
        <p:spPr>
          <a:xfrm>
            <a:off x="4035425" y="8670925"/>
            <a:ext cx="4041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rgbClr val="00B297"/>
                </a:solidFill>
                <a:latin typeface="Open Sans"/>
                <a:ea typeface="Open Sans"/>
                <a:cs typeface="Open Sans"/>
                <a:sym typeface="Open Sans"/>
              </a:rPr>
              <a:t>17</a:t>
            </a:r>
            <a:endParaRPr b="1" i="0" sz="1800" u="none" cap="none" strike="noStrike">
              <a:solidFill>
                <a:srgbClr val="00B297"/>
              </a:solidFill>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5"/>
                                        </p:tgtEl>
                                        <p:attrNameLst>
                                          <p:attrName>style.visibility</p:attrName>
                                        </p:attrNameLst>
                                      </p:cBhvr>
                                      <p:to>
                                        <p:strVal val="visible"/>
                                      </p:to>
                                    </p:set>
                                    <p:animEffect filter="fade" transition="in">
                                      <p:cBhvr>
                                        <p:cTn dur="500"/>
                                        <p:tgtEl>
                                          <p:spTgt spid="4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44"/>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S">
                <a:solidFill>
                  <a:srgbClr val="000000"/>
                </a:solidFill>
              </a:rPr>
              <a:t>Mensagens-chave</a:t>
            </a:r>
            <a:endParaRPr>
              <a:solidFill>
                <a:srgbClr val="000000"/>
              </a:solidFill>
            </a:endParaRPr>
          </a:p>
        </p:txBody>
      </p:sp>
      <p:sp>
        <p:nvSpPr>
          <p:cNvPr id="412" name="Google Shape;412;p44"/>
          <p:cNvSpPr txBox="1"/>
          <p:nvPr/>
        </p:nvSpPr>
        <p:spPr>
          <a:xfrm>
            <a:off x="1074419" y="1231400"/>
            <a:ext cx="15880081" cy="7362125"/>
          </a:xfrm>
          <a:prstGeom prst="rect">
            <a:avLst/>
          </a:prstGeom>
          <a:noFill/>
          <a:ln>
            <a:noFill/>
          </a:ln>
        </p:spPr>
        <p:txBody>
          <a:bodyPr anchorCtr="0" anchor="t" bIns="50800" lIns="50800" spcFirstLastPara="1" rIns="50800" wrap="square" tIns="50800">
            <a:noAutofit/>
          </a:bodyPr>
          <a:lstStyle/>
          <a:p>
            <a:pPr indent="-571500" lvl="1" marL="571500" marR="0" rtl="0" algn="l">
              <a:lnSpc>
                <a:spcPct val="100000"/>
              </a:lnSpc>
              <a:spcBef>
                <a:spcPts val="0"/>
              </a:spcBef>
              <a:spcAft>
                <a:spcPts val="0"/>
              </a:spcAft>
              <a:buClr>
                <a:srgbClr val="292929"/>
              </a:buClr>
              <a:buSzPts val="3600"/>
              <a:buFont typeface="Arial"/>
              <a:buChar char="•"/>
            </a:pPr>
            <a:r>
              <a:rPr b="0" i="0" lang="es-ES" sz="3900" u="none" cap="none" strike="noStrike">
                <a:solidFill>
                  <a:srgbClr val="292929"/>
                </a:solidFill>
                <a:latin typeface="Open Sans"/>
                <a:ea typeface="Open Sans"/>
                <a:cs typeface="Open Sans"/>
                <a:sym typeface="Open Sans"/>
              </a:rPr>
              <a:t>Todos deve</a:t>
            </a:r>
            <a:r>
              <a:rPr lang="es-ES" sz="3900">
                <a:solidFill>
                  <a:srgbClr val="292929"/>
                </a:solidFill>
                <a:latin typeface="Open Sans"/>
                <a:ea typeface="Open Sans"/>
                <a:cs typeface="Open Sans"/>
                <a:sym typeface="Open Sans"/>
              </a:rPr>
              <a:t>m orientar-se</a:t>
            </a:r>
            <a:r>
              <a:rPr b="0" i="0" lang="es-ES" sz="3900" u="none" cap="none" strike="noStrike">
                <a:solidFill>
                  <a:srgbClr val="292929"/>
                </a:solidFill>
                <a:latin typeface="Open Sans"/>
                <a:ea typeface="Open Sans"/>
                <a:cs typeface="Open Sans"/>
                <a:sym typeface="Open Sans"/>
              </a:rPr>
              <a:t> pelos Princípios de Proteção. Mesmo que não tenham um mandato de proteção diferenciado ou não sejam especialistas em proteção. </a:t>
            </a:r>
            <a:endParaRPr/>
          </a:p>
          <a:p>
            <a:pPr indent="-571500" lvl="1" marL="571500" marR="0" rtl="0" algn="l">
              <a:lnSpc>
                <a:spcPct val="100000"/>
              </a:lnSpc>
              <a:spcBef>
                <a:spcPts val="2000"/>
              </a:spcBef>
              <a:spcAft>
                <a:spcPts val="0"/>
              </a:spcAft>
              <a:buClr>
                <a:srgbClr val="292929"/>
              </a:buClr>
              <a:buSzPts val="3600"/>
              <a:buFont typeface="Arial"/>
              <a:buChar char="•"/>
            </a:pPr>
            <a:r>
              <a:rPr b="0" i="0" lang="es-ES" sz="3900" u="none" cap="none" strike="noStrike">
                <a:solidFill>
                  <a:srgbClr val="292929"/>
                </a:solidFill>
                <a:latin typeface="Open Sans"/>
                <a:ea typeface="Open Sans"/>
                <a:cs typeface="Open Sans"/>
                <a:sym typeface="Open Sans"/>
              </a:rPr>
              <a:t>Os quatro Princípios de Proteção descrevem como os indivíduos e as organizações podem evitar expor as populações afetadas a mais danos, e como podem ajudar as pessoas a viver com mais segurança.</a:t>
            </a:r>
            <a:endParaRPr/>
          </a:p>
          <a:p>
            <a:pPr indent="-571500" lvl="1" marL="571500" marR="0" rtl="0" algn="l">
              <a:lnSpc>
                <a:spcPct val="100000"/>
              </a:lnSpc>
              <a:spcBef>
                <a:spcPts val="2000"/>
              </a:spcBef>
              <a:spcAft>
                <a:spcPts val="0"/>
              </a:spcAft>
              <a:buClr>
                <a:srgbClr val="292929"/>
              </a:buClr>
              <a:buSzPts val="3600"/>
              <a:buFont typeface="Arial"/>
              <a:buChar char="•"/>
            </a:pPr>
            <a:r>
              <a:rPr b="0" i="0" lang="es-ES" sz="3900" u="none" cap="none" strike="noStrike">
                <a:solidFill>
                  <a:srgbClr val="292929"/>
                </a:solidFill>
                <a:latin typeface="Open Sans"/>
                <a:ea typeface="Open Sans"/>
                <a:cs typeface="Open Sans"/>
                <a:sym typeface="Open Sans"/>
              </a:rPr>
              <a:t> A </a:t>
            </a:r>
            <a:r>
              <a:rPr b="1" i="0" lang="es-ES" sz="3900" u="none" cap="none" strike="noStrike">
                <a:solidFill>
                  <a:srgbClr val="292929"/>
                </a:solidFill>
                <a:latin typeface="Open Sans"/>
                <a:ea typeface="Open Sans"/>
                <a:cs typeface="Open Sans"/>
                <a:sym typeface="Open Sans"/>
              </a:rPr>
              <a:t>normativa profissional relativa ao trabalho de proteção</a:t>
            </a:r>
            <a:r>
              <a:rPr b="1" i="1" lang="es-ES" sz="3900" u="none" cap="none" strike="noStrike">
                <a:solidFill>
                  <a:srgbClr val="292929"/>
                </a:solidFill>
                <a:latin typeface="Open Sans"/>
                <a:ea typeface="Open Sans"/>
                <a:cs typeface="Open Sans"/>
                <a:sym typeface="Open Sans"/>
              </a:rPr>
              <a:t> </a:t>
            </a:r>
            <a:r>
              <a:rPr b="0" i="0" lang="es-ES" sz="3900" u="none" cap="none" strike="noStrike">
                <a:solidFill>
                  <a:srgbClr val="292929"/>
                </a:solidFill>
                <a:latin typeface="Open Sans"/>
                <a:ea typeface="Open Sans"/>
                <a:cs typeface="Open Sans"/>
                <a:sym typeface="Open Sans"/>
              </a:rPr>
              <a:t>é um complemento útil projetado para profissionais de proteção. </a:t>
            </a:r>
            <a:endParaRPr/>
          </a:p>
          <a:p>
            <a:pPr indent="-571500" lvl="1" marL="571500" marR="0" rtl="0" algn="l">
              <a:lnSpc>
                <a:spcPct val="100000"/>
              </a:lnSpc>
              <a:spcBef>
                <a:spcPts val="2000"/>
              </a:spcBef>
              <a:spcAft>
                <a:spcPts val="0"/>
              </a:spcAft>
              <a:buClr>
                <a:srgbClr val="292929"/>
              </a:buClr>
              <a:buSzPts val="3600"/>
              <a:buFont typeface="Arial"/>
              <a:buChar char="•"/>
            </a:pPr>
            <a:r>
              <a:rPr b="0" i="0" lang="es-ES" sz="3900" u="none" cap="none" strike="noStrike">
                <a:solidFill>
                  <a:srgbClr val="292929"/>
                </a:solidFill>
                <a:latin typeface="Open Sans"/>
                <a:ea typeface="Open Sans"/>
                <a:cs typeface="Open Sans"/>
                <a:sym typeface="Open Sans"/>
              </a:rPr>
              <a:t>Os Princípios da Proteção são relevantes em todas as etapas do ciclo do programa humanitário.</a:t>
            </a:r>
            <a:endParaRPr/>
          </a:p>
        </p:txBody>
      </p:sp>
      <p:sp>
        <p:nvSpPr>
          <p:cNvPr id="413" name="Google Shape;413;p44"/>
          <p:cNvSpPr txBox="1"/>
          <p:nvPr/>
        </p:nvSpPr>
        <p:spPr>
          <a:xfrm>
            <a:off x="4035425" y="8670925"/>
            <a:ext cx="4041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rgbClr val="00B297"/>
                </a:solidFill>
                <a:latin typeface="Open Sans"/>
                <a:ea typeface="Open Sans"/>
                <a:cs typeface="Open Sans"/>
                <a:sym typeface="Open Sans"/>
              </a:rPr>
              <a:t>18</a:t>
            </a:r>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gc3ada2fe3c_0_0"/>
          <p:cNvSpPr txBox="1"/>
          <p:nvPr/>
        </p:nvSpPr>
        <p:spPr>
          <a:xfrm>
            <a:off x="9501699" y="3611667"/>
            <a:ext cx="7452801" cy="2835065"/>
          </a:xfrm>
          <a:prstGeom prst="rect">
            <a:avLst/>
          </a:prstGeom>
          <a:solidFill>
            <a:srgbClr val="FFFFFF"/>
          </a:solid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000000"/>
              </a:buClr>
              <a:buSzPts val="5000"/>
              <a:buFont typeface="Arial"/>
              <a:buNone/>
            </a:pPr>
            <a:r>
              <a:rPr b="0" i="0" lang="es-ES" sz="6000" u="none" cap="none" strike="noStrike">
                <a:solidFill>
                  <a:srgbClr val="3E3E3E"/>
                </a:solidFill>
                <a:latin typeface="Arial"/>
                <a:ea typeface="Arial"/>
                <a:cs typeface="Arial"/>
                <a:sym typeface="Arial"/>
              </a:rPr>
              <a:t>MUITO OBRIGADO</a:t>
            </a:r>
            <a:endParaRPr b="0" i="0" sz="6000" u="none" cap="none" strike="noStrike">
              <a:solidFill>
                <a:srgbClr val="3E3E3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000"/>
              <a:buFont typeface="Arial"/>
              <a:buNone/>
            </a:pPr>
            <a:r>
              <a:rPr b="1" i="0" lang="es-ES" sz="6000" u="none" cap="none" strike="noStrike">
                <a:solidFill>
                  <a:srgbClr val="00A585"/>
                </a:solidFill>
                <a:latin typeface="Arial"/>
                <a:ea typeface="Arial"/>
                <a:cs typeface="Arial"/>
                <a:sym typeface="Arial"/>
              </a:rPr>
              <a:t>A TODOS</a:t>
            </a:r>
            <a:endParaRPr b="1" i="0" sz="6000" u="none" cap="none" strike="noStrike">
              <a:solidFill>
                <a:srgbClr val="00A585"/>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g7af95441d8_0_55"/>
          <p:cNvSpPr txBox="1"/>
          <p:nvPr>
            <p:ph idx="12" type="sldNum"/>
          </p:nvPr>
        </p:nvSpPr>
        <p:spPr>
          <a:xfrm>
            <a:off x="4222320" y="8551416"/>
            <a:ext cx="407100" cy="390000"/>
          </a:xfrm>
          <a:prstGeom prst="rect">
            <a:avLst/>
          </a:prstGeom>
          <a:noFill/>
          <a:ln>
            <a:noFill/>
          </a:ln>
        </p:spPr>
        <p:txBody>
          <a:bodyPr anchorCtr="0" anchor="t" bIns="50800" lIns="50800" spcFirstLastPara="1" rIns="50800" wrap="square" tIns="50800">
            <a:spAutoFit/>
          </a:bodyPr>
          <a:lstStyle/>
          <a:p>
            <a:pPr indent="0" lvl="0" marL="0" rtl="0" algn="l">
              <a:spcBef>
                <a:spcPts val="0"/>
              </a:spcBef>
              <a:spcAft>
                <a:spcPts val="0"/>
              </a:spcAft>
              <a:buNone/>
            </a:pPr>
            <a:fld id="{00000000-1234-1234-1234-123412341234}" type="slidenum">
              <a:rPr lang="es-ES"/>
              <a:t>‹#›</a:t>
            </a:fld>
            <a:endParaRPr/>
          </a:p>
        </p:txBody>
      </p:sp>
      <p:sp>
        <p:nvSpPr>
          <p:cNvPr id="234" name="Google Shape;234;g7af95441d8_0_55"/>
          <p:cNvSpPr txBox="1"/>
          <p:nvPr>
            <p:ph type="title"/>
          </p:nvPr>
        </p:nvSpPr>
        <p:spPr>
          <a:xfrm>
            <a:off x="6894965" y="800100"/>
            <a:ext cx="9285300" cy="11304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4000"/>
              <a:buFont typeface="Open Sans"/>
              <a:buNone/>
            </a:pPr>
            <a:r>
              <a:rPr lang="es-ES" sz="4000">
                <a:solidFill>
                  <a:srgbClr val="000000"/>
                </a:solidFill>
              </a:rPr>
              <a:t>Ao final desta sessão será</a:t>
            </a:r>
            <a:endParaRPr sz="4000">
              <a:solidFill>
                <a:srgbClr val="000000"/>
              </a:solidFill>
            </a:endParaRPr>
          </a:p>
          <a:p>
            <a:pPr indent="0" lvl="0" marL="0" rtl="0" algn="l">
              <a:lnSpc>
                <a:spcPct val="100000"/>
              </a:lnSpc>
              <a:spcBef>
                <a:spcPts val="0"/>
              </a:spcBef>
              <a:spcAft>
                <a:spcPts val="0"/>
              </a:spcAft>
              <a:buClr>
                <a:srgbClr val="000000"/>
              </a:buClr>
              <a:buSzPts val="4000"/>
              <a:buFont typeface="Open Sans"/>
              <a:buNone/>
            </a:pPr>
            <a:r>
              <a:rPr lang="es-ES" sz="4000">
                <a:solidFill>
                  <a:srgbClr val="000000"/>
                </a:solidFill>
              </a:rPr>
              <a:t>capaz de:</a:t>
            </a:r>
            <a:endParaRPr sz="4000">
              <a:solidFill>
                <a:srgbClr val="000000"/>
              </a:solidFill>
            </a:endParaRPr>
          </a:p>
        </p:txBody>
      </p:sp>
      <p:sp>
        <p:nvSpPr>
          <p:cNvPr id="235" name="Google Shape;235;g7af95441d8_0_55"/>
          <p:cNvSpPr txBox="1"/>
          <p:nvPr>
            <p:ph idx="1" type="body"/>
          </p:nvPr>
        </p:nvSpPr>
        <p:spPr>
          <a:xfrm>
            <a:off x="6667513" y="2235496"/>
            <a:ext cx="9518700" cy="4831500"/>
          </a:xfrm>
          <a:prstGeom prst="rect">
            <a:avLst/>
          </a:prstGeom>
          <a:noFill/>
          <a:ln>
            <a:noFill/>
          </a:ln>
        </p:spPr>
        <p:txBody>
          <a:bodyPr anchorCtr="0" anchor="t" bIns="50800" lIns="50800" spcFirstLastPara="1" rIns="50800" wrap="square" tIns="50800">
            <a:noAutofit/>
          </a:bodyPr>
          <a:lstStyle/>
          <a:p>
            <a:pPr indent="-552450" lvl="0" marL="571500" rtl="0" algn="l">
              <a:lnSpc>
                <a:spcPct val="100000"/>
              </a:lnSpc>
              <a:spcBef>
                <a:spcPts val="0"/>
              </a:spcBef>
              <a:spcAft>
                <a:spcPts val="0"/>
              </a:spcAft>
              <a:buClr>
                <a:srgbClr val="000000"/>
              </a:buClr>
              <a:buSzPts val="3700"/>
              <a:buFont typeface="Arial"/>
              <a:buChar char="•"/>
            </a:pPr>
            <a:r>
              <a:rPr lang="es-ES" sz="3700">
                <a:solidFill>
                  <a:srgbClr val="000000"/>
                </a:solidFill>
              </a:rPr>
              <a:t>Explicar os quatro Princípios de Proteção nas suas próprias palavras</a:t>
            </a:r>
            <a:br>
              <a:rPr lang="es-ES" sz="3700">
                <a:solidFill>
                  <a:srgbClr val="000000"/>
                </a:solidFill>
              </a:rPr>
            </a:br>
            <a:endParaRPr sz="3700">
              <a:solidFill>
                <a:srgbClr val="000000"/>
              </a:solidFill>
            </a:endParaRPr>
          </a:p>
          <a:p>
            <a:pPr indent="-552450" lvl="0" marL="571500" rtl="0" algn="l">
              <a:lnSpc>
                <a:spcPct val="100000"/>
              </a:lnSpc>
              <a:spcBef>
                <a:spcPts val="0"/>
              </a:spcBef>
              <a:spcAft>
                <a:spcPts val="0"/>
              </a:spcAft>
              <a:buClr>
                <a:srgbClr val="000000"/>
              </a:buClr>
              <a:buSzPts val="3700"/>
              <a:buFont typeface="Arial"/>
              <a:buChar char="•"/>
            </a:pPr>
            <a:r>
              <a:rPr lang="es-ES" sz="3700">
                <a:solidFill>
                  <a:srgbClr val="292929"/>
                </a:solidFill>
              </a:rPr>
              <a:t>D</a:t>
            </a:r>
            <a:r>
              <a:rPr lang="es-ES" sz="3700"/>
              <a:t>ar</a:t>
            </a:r>
            <a:r>
              <a:rPr lang="es-ES" sz="3700">
                <a:solidFill>
                  <a:srgbClr val="292929"/>
                </a:solidFill>
              </a:rPr>
              <a:t> exemplos claros de como esses princípios podem ser postos em prática ao longo do ciclo do programa humanitário</a:t>
            </a:r>
            <a:endParaRPr sz="3700"/>
          </a:p>
          <a:p>
            <a:pPr indent="-317500" lvl="0" marL="571500" rtl="0" algn="l">
              <a:lnSpc>
                <a:spcPct val="100000"/>
              </a:lnSpc>
              <a:spcBef>
                <a:spcPts val="0"/>
              </a:spcBef>
              <a:spcAft>
                <a:spcPts val="0"/>
              </a:spcAft>
              <a:buClr>
                <a:srgbClr val="000000"/>
              </a:buClr>
              <a:buSzPts val="4706"/>
              <a:buFont typeface="Arial"/>
              <a:buNone/>
            </a:pPr>
            <a:r>
              <a:t/>
            </a:r>
            <a:endParaRPr sz="3700">
              <a:solidFill>
                <a:srgbClr val="292929"/>
              </a:solidFill>
            </a:endParaRPr>
          </a:p>
          <a:p>
            <a:pPr indent="-552450" lvl="0" marL="571500" rtl="0" algn="l">
              <a:lnSpc>
                <a:spcPct val="100000"/>
              </a:lnSpc>
              <a:spcBef>
                <a:spcPts val="0"/>
              </a:spcBef>
              <a:spcAft>
                <a:spcPts val="0"/>
              </a:spcAft>
              <a:buClr>
                <a:srgbClr val="000000"/>
              </a:buClr>
              <a:buSzPts val="3700"/>
              <a:buFont typeface="Arial"/>
              <a:buChar char="•"/>
            </a:pPr>
            <a:r>
              <a:rPr lang="es-ES" sz="3700">
                <a:solidFill>
                  <a:srgbClr val="000000"/>
                </a:solidFill>
              </a:rPr>
              <a:t>Explicar a necessidade de se referir à Normativa Profissional relativa ao Trabalho de Proteção</a:t>
            </a:r>
            <a:endParaRPr sz="3700"/>
          </a:p>
          <a:p>
            <a:pPr indent="-317500" lvl="0" marL="571500" rtl="0" algn="l">
              <a:lnSpc>
                <a:spcPct val="100000"/>
              </a:lnSpc>
              <a:spcBef>
                <a:spcPts val="2663"/>
              </a:spcBef>
              <a:spcAft>
                <a:spcPts val="0"/>
              </a:spcAft>
              <a:buClr>
                <a:srgbClr val="FFFFFF"/>
              </a:buClr>
              <a:buSzPts val="4706"/>
              <a:buFont typeface="Open Sans"/>
              <a:buNone/>
            </a:pPr>
            <a:r>
              <a:t/>
            </a:r>
            <a:endParaRPr sz="4000">
              <a:solidFill>
                <a:srgbClr val="00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13"/>
          <p:cNvSpPr txBox="1"/>
          <p:nvPr>
            <p:ph type="title"/>
          </p:nvPr>
        </p:nvSpPr>
        <p:spPr>
          <a:xfrm>
            <a:off x="392400" y="72000"/>
            <a:ext cx="8979532" cy="1136261"/>
          </a:xfrm>
          <a:prstGeom prst="rect">
            <a:avLst/>
          </a:prstGeom>
          <a:noFill/>
          <a:ln>
            <a:noFill/>
          </a:ln>
        </p:spPr>
        <p:txBody>
          <a:bodyPr anchorCtr="0" anchor="t" bIns="50800" lIns="50800" spcFirstLastPara="1" rIns="50800" wrap="square" tIns="50800">
            <a:normAutofit fontScale="90000"/>
          </a:bodyPr>
          <a:lstStyle/>
          <a:p>
            <a:pPr indent="0" lvl="0" marL="0" rtl="0" algn="l">
              <a:lnSpc>
                <a:spcPct val="100000"/>
              </a:lnSpc>
              <a:spcBef>
                <a:spcPts val="0"/>
              </a:spcBef>
              <a:spcAft>
                <a:spcPts val="0"/>
              </a:spcAft>
              <a:buSzPts val="1400"/>
              <a:buNone/>
            </a:pPr>
            <a:r>
              <a:rPr lang="es-ES" sz="7100">
                <a:solidFill>
                  <a:srgbClr val="000000"/>
                </a:solidFill>
                <a:latin typeface="Open Sans"/>
                <a:ea typeface="Open Sans"/>
                <a:cs typeface="Open Sans"/>
                <a:sym typeface="Open Sans"/>
              </a:rPr>
              <a:t>O que é proteção?</a:t>
            </a:r>
            <a:r>
              <a:rPr lang="es-ES" sz="7100">
                <a:latin typeface="Open Sans"/>
                <a:ea typeface="Open Sans"/>
                <a:cs typeface="Open Sans"/>
                <a:sym typeface="Open Sans"/>
              </a:rPr>
              <a:t> </a:t>
            </a:r>
            <a:br>
              <a:rPr lang="es-ES"/>
            </a:br>
            <a:endParaRPr>
              <a:solidFill>
                <a:srgbClr val="000000"/>
              </a:solidFill>
            </a:endParaRPr>
          </a:p>
        </p:txBody>
      </p:sp>
      <p:sp>
        <p:nvSpPr>
          <p:cNvPr id="241" name="Google Shape;241;p13"/>
          <p:cNvSpPr txBox="1"/>
          <p:nvPr>
            <p:ph idx="1" type="body"/>
          </p:nvPr>
        </p:nvSpPr>
        <p:spPr>
          <a:xfrm>
            <a:off x="1189789" y="1624178"/>
            <a:ext cx="15745255" cy="772674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4800"/>
              <a:buFont typeface="Open Sans"/>
              <a:buNone/>
            </a:pPr>
            <a:r>
              <a:rPr lang="es-ES" sz="5000">
                <a:solidFill>
                  <a:srgbClr val="000000"/>
                </a:solidFill>
              </a:rPr>
              <a:t>O Comité Permanente Interagências (IASC) define proteção como:</a:t>
            </a:r>
            <a:endParaRPr sz="5000"/>
          </a:p>
          <a:p>
            <a:pPr indent="0" lvl="0" marL="0" rtl="0" algn="l">
              <a:lnSpc>
                <a:spcPct val="100000"/>
              </a:lnSpc>
              <a:spcBef>
                <a:spcPts val="2663"/>
              </a:spcBef>
              <a:spcAft>
                <a:spcPts val="0"/>
              </a:spcAft>
              <a:buClr>
                <a:srgbClr val="000000"/>
              </a:buClr>
              <a:buSzPts val="5400"/>
              <a:buFont typeface="Open Sans"/>
              <a:buNone/>
            </a:pPr>
            <a:r>
              <a:rPr lang="es-ES" sz="5000">
                <a:solidFill>
                  <a:srgbClr val="000000"/>
                </a:solidFill>
              </a:rPr>
              <a:t>"... </a:t>
            </a:r>
            <a:r>
              <a:rPr b="1" lang="es-ES" sz="5000">
                <a:solidFill>
                  <a:srgbClr val="000000"/>
                </a:solidFill>
              </a:rPr>
              <a:t>todas as atividades destinadas a alcançar o pleno respeito pelos indivíduos</a:t>
            </a:r>
            <a:r>
              <a:rPr lang="es-ES" sz="5000">
                <a:solidFill>
                  <a:srgbClr val="000000"/>
                </a:solidFill>
              </a:rPr>
              <a:t> de acordo com a letra e o espírito da legislação pertinente (ou seja, leis internacionais de direitos humanos, direitos humanitários, direito internacional de refugiados)."</a:t>
            </a:r>
            <a:endParaRPr sz="5000">
              <a:solidFill>
                <a:srgbClr val="000000"/>
              </a:solidFill>
            </a:endParaRPr>
          </a:p>
        </p:txBody>
      </p:sp>
      <p:sp>
        <p:nvSpPr>
          <p:cNvPr id="242" name="Google Shape;242;p13"/>
          <p:cNvSpPr txBox="1"/>
          <p:nvPr/>
        </p:nvSpPr>
        <p:spPr>
          <a:xfrm>
            <a:off x="4035425" y="8670925"/>
            <a:ext cx="4041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lang="es-ES" sz="1800">
                <a:solidFill>
                  <a:srgbClr val="00B297"/>
                </a:solidFill>
                <a:latin typeface="Open Sans"/>
                <a:ea typeface="Open Sans"/>
                <a:cs typeface="Open Sans"/>
                <a:sym typeface="Open Sans"/>
              </a:rPr>
              <a:t>3</a:t>
            </a:r>
            <a:endParaRPr b="1" i="0" sz="1800" u="none" cap="none" strike="noStrike">
              <a:solidFill>
                <a:srgbClr val="00B297"/>
              </a:solidFill>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0" st="0"/>
                                            </p:txEl>
                                          </p:spTgt>
                                        </p:tgtEl>
                                        <p:attrNameLst>
                                          <p:attrName>style.visibility</p:attrName>
                                        </p:attrNameLst>
                                      </p:cBhvr>
                                      <p:to>
                                        <p:strVal val="visible"/>
                                      </p:to>
                                    </p:set>
                                    <p:animEffect filter="fade" transition="in">
                                      <p:cBhvr>
                                        <p:cTn dur="500"/>
                                        <p:tgtEl>
                                          <p:spTgt spid="24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1" st="1"/>
                                            </p:txEl>
                                          </p:spTgt>
                                        </p:tgtEl>
                                        <p:attrNameLst>
                                          <p:attrName>style.visibility</p:attrName>
                                        </p:attrNameLst>
                                      </p:cBhvr>
                                      <p:to>
                                        <p:strVal val="visible"/>
                                      </p:to>
                                    </p:set>
                                    <p:animEffect filter="fade" transition="in">
                                      <p:cBhvr>
                                        <p:cTn dur="500"/>
                                        <p:tgtEl>
                                          <p:spTgt spid="241">
                                            <p:txEl>
                                              <p:pRg end="1" st="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14"/>
          <p:cNvSpPr txBox="1"/>
          <p:nvPr>
            <p:ph type="title"/>
          </p:nvPr>
        </p:nvSpPr>
        <p:spPr>
          <a:xfrm>
            <a:off x="392704" y="129417"/>
            <a:ext cx="15836027" cy="1130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S">
                <a:solidFill>
                  <a:srgbClr val="000000"/>
                </a:solidFill>
                <a:latin typeface="Open Sans"/>
                <a:ea typeface="Open Sans"/>
                <a:cs typeface="Open Sans"/>
                <a:sym typeface="Open Sans"/>
              </a:rPr>
              <a:t>Diferentes necessidades de proteção?</a:t>
            </a:r>
            <a:endParaRPr>
              <a:latin typeface="Open Sans"/>
              <a:ea typeface="Open Sans"/>
              <a:cs typeface="Open Sans"/>
              <a:sym typeface="Open Sans"/>
            </a:endParaRPr>
          </a:p>
        </p:txBody>
      </p:sp>
      <p:sp>
        <p:nvSpPr>
          <p:cNvPr id="248" name="Google Shape;248;p14"/>
          <p:cNvSpPr txBox="1"/>
          <p:nvPr>
            <p:ph idx="1" type="body"/>
          </p:nvPr>
        </p:nvSpPr>
        <p:spPr>
          <a:xfrm>
            <a:off x="363891" y="1212316"/>
            <a:ext cx="15864840" cy="948117"/>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3600"/>
              <a:buFont typeface="Open Sans"/>
              <a:buNone/>
            </a:pPr>
            <a:r>
              <a:rPr lang="es-ES" sz="3600">
                <a:solidFill>
                  <a:srgbClr val="000000"/>
                </a:solidFill>
                <a:latin typeface="Open Sans"/>
                <a:ea typeface="Open Sans"/>
                <a:cs typeface="Open Sans"/>
                <a:sym typeface="Open Sans"/>
              </a:rPr>
              <a:t> O que é que a proteção representa para essas pessoas?</a:t>
            </a:r>
            <a:endParaRPr/>
          </a:p>
        </p:txBody>
      </p:sp>
      <p:grpSp>
        <p:nvGrpSpPr>
          <p:cNvPr id="249" name="Google Shape;249;p14"/>
          <p:cNvGrpSpPr/>
          <p:nvPr/>
        </p:nvGrpSpPr>
        <p:grpSpPr>
          <a:xfrm>
            <a:off x="363891" y="1970210"/>
            <a:ext cx="3906828" cy="6521653"/>
            <a:chOff x="363891" y="1958640"/>
            <a:chExt cx="3906828" cy="6533226"/>
          </a:xfrm>
        </p:grpSpPr>
        <p:pic>
          <p:nvPicPr>
            <p:cNvPr descr="A man scoops water in a dry river bed in Mwingi, lower eastern Kenya" id="250" name="Google Shape;250;p14"/>
            <p:cNvPicPr preferRelativeResize="0"/>
            <p:nvPr/>
          </p:nvPicPr>
          <p:blipFill rotWithShape="1">
            <a:blip r:embed="rId3">
              <a:alphaModFix/>
            </a:blip>
            <a:srcRect b="0" l="21998" r="25975" t="0"/>
            <a:stretch/>
          </p:blipFill>
          <p:spPr>
            <a:xfrm>
              <a:off x="363891" y="3066142"/>
              <a:ext cx="3886200" cy="4979804"/>
            </a:xfrm>
            <a:prstGeom prst="rect">
              <a:avLst/>
            </a:prstGeom>
            <a:noFill/>
            <a:ln>
              <a:noFill/>
            </a:ln>
          </p:spPr>
        </p:pic>
        <p:sp>
          <p:nvSpPr>
            <p:cNvPr id="251" name="Google Shape;251;p14"/>
            <p:cNvSpPr/>
            <p:nvPr/>
          </p:nvSpPr>
          <p:spPr>
            <a:xfrm>
              <a:off x="2308419" y="8091666"/>
              <a:ext cx="1962300" cy="400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s-ES" sz="2000" u="none" cap="none" strike="noStrike">
                  <a:solidFill>
                    <a:srgbClr val="00B297"/>
                  </a:solidFill>
                  <a:latin typeface="Open Sans"/>
                  <a:ea typeface="Open Sans"/>
                  <a:cs typeface="Open Sans"/>
                  <a:sym typeface="Open Sans"/>
                </a:rPr>
                <a:t>Ann Weru/IRIN</a:t>
              </a:r>
              <a:endParaRPr b="0" i="0" sz="2000" u="sng" cap="none" strike="noStrike">
                <a:solidFill>
                  <a:srgbClr val="00B297"/>
                </a:solidFill>
                <a:latin typeface="Open Sans"/>
                <a:ea typeface="Open Sans"/>
                <a:cs typeface="Open Sans"/>
                <a:sym typeface="Open Sans"/>
                <a:hlinkClick r:id="rId4">
                  <a:extLst>
                    <a:ext uri="{A12FA001-AC4F-418D-AE19-62706E023703}">
                      <ahyp:hlinkClr val="tx"/>
                    </a:ext>
                  </a:extLst>
                </a:hlinkClick>
              </a:endParaRPr>
            </a:p>
          </p:txBody>
        </p:sp>
        <p:sp>
          <p:nvSpPr>
            <p:cNvPr id="252" name="Google Shape;252;p14"/>
            <p:cNvSpPr txBox="1"/>
            <p:nvPr/>
          </p:nvSpPr>
          <p:spPr>
            <a:xfrm>
              <a:off x="363891" y="1958640"/>
              <a:ext cx="3886200" cy="10896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200"/>
                <a:buFont typeface="Open Sans"/>
                <a:buNone/>
              </a:pPr>
              <a:r>
                <a:rPr b="1" i="0" lang="es-ES" sz="3200" u="none" cap="none" strike="noStrike">
                  <a:solidFill>
                    <a:srgbClr val="000000"/>
                  </a:solidFill>
                  <a:latin typeface="Open Sans"/>
                  <a:ea typeface="Open Sans"/>
                  <a:cs typeface="Open Sans"/>
                  <a:sym typeface="Open Sans"/>
                </a:rPr>
                <a:t>Sobreviventes </a:t>
              </a:r>
              <a:endParaRPr b="0" i="0" sz="1400" u="none" cap="none" strike="noStrike">
                <a:solidFill>
                  <a:srgbClr val="000000"/>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3200"/>
                <a:buFont typeface="Open Sans"/>
                <a:buNone/>
              </a:pPr>
              <a:r>
                <a:rPr b="1" i="0" lang="es-ES" sz="3200" u="none" cap="none" strike="noStrike">
                  <a:solidFill>
                    <a:srgbClr val="000000"/>
                  </a:solidFill>
                  <a:latin typeface="Open Sans"/>
                  <a:ea typeface="Open Sans"/>
                  <a:cs typeface="Open Sans"/>
                  <a:sym typeface="Open Sans"/>
                </a:rPr>
                <a:t>de seca</a:t>
              </a:r>
              <a:endParaRPr b="1" i="0" sz="3200" u="none" cap="none" strike="noStrike">
                <a:solidFill>
                  <a:srgbClr val="000000"/>
                </a:solidFill>
                <a:latin typeface="Open Sans"/>
                <a:ea typeface="Open Sans"/>
                <a:cs typeface="Open Sans"/>
                <a:sym typeface="Open Sans"/>
              </a:endParaRPr>
            </a:p>
          </p:txBody>
        </p:sp>
      </p:grpSp>
      <p:grpSp>
        <p:nvGrpSpPr>
          <p:cNvPr id="253" name="Google Shape;253;p14"/>
          <p:cNvGrpSpPr/>
          <p:nvPr/>
        </p:nvGrpSpPr>
        <p:grpSpPr>
          <a:xfrm>
            <a:off x="4644250" y="1970243"/>
            <a:ext cx="3886208" cy="6519978"/>
            <a:chOff x="4603473" y="2206729"/>
            <a:chExt cx="3886208" cy="6277839"/>
          </a:xfrm>
        </p:grpSpPr>
        <p:sp>
          <p:nvSpPr>
            <p:cNvPr id="254" name="Google Shape;254;p14"/>
            <p:cNvSpPr txBox="1"/>
            <p:nvPr/>
          </p:nvSpPr>
          <p:spPr>
            <a:xfrm>
              <a:off x="4661377" y="8074168"/>
              <a:ext cx="3754200" cy="4104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2000"/>
                <a:buFont typeface="Arial"/>
                <a:buNone/>
              </a:pPr>
              <a:r>
                <a:rPr b="0" i="0" lang="es-ES" sz="2000" u="none" cap="none" strike="noStrike">
                  <a:solidFill>
                    <a:srgbClr val="00B297"/>
                  </a:solidFill>
                  <a:latin typeface="Open Sans"/>
                  <a:ea typeface="Open Sans"/>
                  <a:cs typeface="Open Sans"/>
                  <a:sym typeface="Open Sans"/>
                </a:rPr>
                <a:t>Sylvestre Tetchiada/IUN/OCHA</a:t>
              </a:r>
              <a:endParaRPr b="0" i="0" sz="2000" u="sng" cap="none" strike="noStrike">
                <a:solidFill>
                  <a:srgbClr val="00B297"/>
                </a:solidFill>
                <a:latin typeface="Open Sans"/>
                <a:ea typeface="Open Sans"/>
                <a:cs typeface="Open Sans"/>
                <a:sym typeface="Open Sans"/>
                <a:hlinkClick r:id="rId5">
                  <a:extLst>
                    <a:ext uri="{A12FA001-AC4F-418D-AE19-62706E023703}">
                      <ahyp:hlinkClr val="tx"/>
                    </a:ext>
                  </a:extLst>
                </a:hlinkClick>
              </a:endParaRPr>
            </a:p>
          </p:txBody>
        </p:sp>
        <p:sp>
          <p:nvSpPr>
            <p:cNvPr id="255" name="Google Shape;255;p14"/>
            <p:cNvSpPr txBox="1"/>
            <p:nvPr/>
          </p:nvSpPr>
          <p:spPr>
            <a:xfrm>
              <a:off x="4603481" y="2206729"/>
              <a:ext cx="3886200" cy="572937"/>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200"/>
                <a:buFont typeface="Open Sans"/>
                <a:buNone/>
              </a:pPr>
              <a:r>
                <a:rPr b="1" i="0" lang="es-ES" sz="3200" u="none" cap="none" strike="noStrike">
                  <a:solidFill>
                    <a:srgbClr val="000000"/>
                  </a:solidFill>
                  <a:latin typeface="Open Sans"/>
                  <a:ea typeface="Open Sans"/>
                  <a:cs typeface="Open Sans"/>
                  <a:sym typeface="Open Sans"/>
                </a:rPr>
                <a:t>Pessoas sem casa</a:t>
              </a:r>
              <a:endParaRPr b="1" i="0" sz="3200" u="none" cap="none" strike="noStrike">
                <a:solidFill>
                  <a:srgbClr val="FF0000"/>
                </a:solidFill>
                <a:latin typeface="Open Sans"/>
                <a:ea typeface="Open Sans"/>
                <a:cs typeface="Open Sans"/>
                <a:sym typeface="Open Sans"/>
              </a:endParaRPr>
            </a:p>
          </p:txBody>
        </p:sp>
        <p:pic>
          <p:nvPicPr>
            <p:cNvPr descr="On the streets of Yaounde, it's common to see refugees selling their wares as they struggle to survive. " id="256" name="Google Shape;256;p14"/>
            <p:cNvPicPr preferRelativeResize="0"/>
            <p:nvPr/>
          </p:nvPicPr>
          <p:blipFill rotWithShape="1">
            <a:blip r:embed="rId6">
              <a:alphaModFix/>
            </a:blip>
            <a:srcRect b="0" l="27439" r="28565" t="4351"/>
            <a:stretch/>
          </p:blipFill>
          <p:spPr>
            <a:xfrm>
              <a:off x="4603473" y="3281052"/>
              <a:ext cx="3886200" cy="4793111"/>
            </a:xfrm>
            <a:prstGeom prst="rect">
              <a:avLst/>
            </a:prstGeom>
            <a:noFill/>
            <a:ln>
              <a:noFill/>
            </a:ln>
          </p:spPr>
        </p:pic>
      </p:grpSp>
      <p:grpSp>
        <p:nvGrpSpPr>
          <p:cNvPr id="257" name="Google Shape;257;p14"/>
          <p:cNvGrpSpPr/>
          <p:nvPr/>
        </p:nvGrpSpPr>
        <p:grpSpPr>
          <a:xfrm>
            <a:off x="8843070" y="1970211"/>
            <a:ext cx="4027432" cy="6521655"/>
            <a:chOff x="8843070" y="1970211"/>
            <a:chExt cx="3916682" cy="6521655"/>
          </a:xfrm>
        </p:grpSpPr>
        <p:pic>
          <p:nvPicPr>
            <p:cNvPr descr="Shayef Taher's children with guns" id="258" name="Google Shape;258;p14"/>
            <p:cNvPicPr preferRelativeResize="0"/>
            <p:nvPr/>
          </p:nvPicPr>
          <p:blipFill rotWithShape="1">
            <a:blip r:embed="rId7">
              <a:alphaModFix/>
            </a:blip>
            <a:srcRect b="3660" l="21991" r="27382" t="2696"/>
            <a:stretch/>
          </p:blipFill>
          <p:spPr>
            <a:xfrm>
              <a:off x="8873555" y="3066150"/>
              <a:ext cx="3886198" cy="4999925"/>
            </a:xfrm>
            <a:prstGeom prst="rect">
              <a:avLst/>
            </a:prstGeom>
            <a:noFill/>
            <a:ln>
              <a:noFill/>
            </a:ln>
          </p:spPr>
        </p:pic>
        <p:sp>
          <p:nvSpPr>
            <p:cNvPr id="259" name="Google Shape;259;p14"/>
            <p:cNvSpPr/>
            <p:nvPr/>
          </p:nvSpPr>
          <p:spPr>
            <a:xfrm>
              <a:off x="10651531" y="8091666"/>
              <a:ext cx="2087400" cy="400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s-ES" sz="2000" u="none" cap="none" strike="noStrike">
                  <a:solidFill>
                    <a:srgbClr val="00B297"/>
                  </a:solidFill>
                  <a:latin typeface="Open Sans"/>
                  <a:ea typeface="Open Sans"/>
                  <a:cs typeface="Open Sans"/>
                  <a:sym typeface="Open Sans"/>
                </a:rPr>
                <a:t>Adel Yahya/IRIN</a:t>
              </a:r>
              <a:endParaRPr b="0" i="0" sz="2000" u="sng" cap="none" strike="noStrike">
                <a:solidFill>
                  <a:srgbClr val="00B297"/>
                </a:solidFill>
                <a:latin typeface="Open Sans"/>
                <a:ea typeface="Open Sans"/>
                <a:cs typeface="Open Sans"/>
                <a:sym typeface="Open Sans"/>
                <a:hlinkClick r:id="rId8">
                  <a:extLst>
                    <a:ext uri="{A12FA001-AC4F-418D-AE19-62706E023703}">
                      <ahyp:hlinkClr val="tx"/>
                    </a:ext>
                  </a:extLst>
                </a:hlinkClick>
              </a:endParaRPr>
            </a:p>
          </p:txBody>
        </p:sp>
        <p:sp>
          <p:nvSpPr>
            <p:cNvPr id="260" name="Google Shape;260;p14"/>
            <p:cNvSpPr txBox="1"/>
            <p:nvPr/>
          </p:nvSpPr>
          <p:spPr>
            <a:xfrm>
              <a:off x="8843070" y="1970211"/>
              <a:ext cx="3886200" cy="10878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200"/>
                <a:buFont typeface="Open Sans"/>
                <a:buNone/>
              </a:pPr>
              <a:r>
                <a:rPr b="1" i="0" lang="es-ES" sz="3200" u="none" cap="none" strike="noStrike">
                  <a:solidFill>
                    <a:srgbClr val="000000"/>
                  </a:solidFill>
                  <a:latin typeface="Open Sans"/>
                  <a:ea typeface="Open Sans"/>
                  <a:cs typeface="Open Sans"/>
                  <a:sym typeface="Open Sans"/>
                </a:rPr>
                <a:t>Afetados pela guerra</a:t>
              </a:r>
              <a:endParaRPr b="1" i="0" sz="3200" u="none" cap="none" strike="noStrike">
                <a:solidFill>
                  <a:srgbClr val="000000"/>
                </a:solidFill>
                <a:latin typeface="Open Sans"/>
                <a:ea typeface="Open Sans"/>
                <a:cs typeface="Open Sans"/>
                <a:sym typeface="Open Sans"/>
              </a:endParaRPr>
            </a:p>
          </p:txBody>
        </p:sp>
      </p:grpSp>
      <p:grpSp>
        <p:nvGrpSpPr>
          <p:cNvPr id="261" name="Google Shape;261;p14"/>
          <p:cNvGrpSpPr/>
          <p:nvPr/>
        </p:nvGrpSpPr>
        <p:grpSpPr>
          <a:xfrm>
            <a:off x="13082657" y="1989140"/>
            <a:ext cx="4565793" cy="6501460"/>
            <a:chOff x="13082657" y="2503766"/>
            <a:chExt cx="4565793" cy="6011521"/>
          </a:xfrm>
        </p:grpSpPr>
        <p:sp>
          <p:nvSpPr>
            <p:cNvPr id="262" name="Google Shape;262;p14"/>
            <p:cNvSpPr txBox="1"/>
            <p:nvPr/>
          </p:nvSpPr>
          <p:spPr>
            <a:xfrm>
              <a:off x="13082657" y="2503766"/>
              <a:ext cx="3893700" cy="5502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200"/>
                <a:buFont typeface="Open Sans"/>
                <a:buNone/>
              </a:pPr>
              <a:r>
                <a:rPr b="1" i="0" lang="es-ES" sz="3200" u="none" cap="none" strike="noStrike">
                  <a:solidFill>
                    <a:srgbClr val="000000"/>
                  </a:solidFill>
                  <a:latin typeface="Open Sans"/>
                  <a:ea typeface="Open Sans"/>
                  <a:cs typeface="Open Sans"/>
                  <a:sym typeface="Open Sans"/>
                </a:rPr>
                <a:t>Refugiados</a:t>
              </a:r>
              <a:endParaRPr b="1" i="0" sz="3200" u="none" cap="none" strike="noStrike">
                <a:solidFill>
                  <a:srgbClr val="000000"/>
                </a:solidFill>
                <a:latin typeface="Open Sans"/>
                <a:ea typeface="Open Sans"/>
                <a:cs typeface="Open Sans"/>
                <a:sym typeface="Open Sans"/>
              </a:endParaRPr>
            </a:p>
          </p:txBody>
        </p:sp>
        <p:pic>
          <p:nvPicPr>
            <p:cNvPr id="263" name="Google Shape;263;p14"/>
            <p:cNvPicPr preferRelativeResize="0"/>
            <p:nvPr/>
          </p:nvPicPr>
          <p:blipFill rotWithShape="1">
            <a:blip r:embed="rId9">
              <a:alphaModFix/>
            </a:blip>
            <a:srcRect b="15671" l="14130" r="63285" t="35807"/>
            <a:stretch/>
          </p:blipFill>
          <p:spPr>
            <a:xfrm>
              <a:off x="13153925" y="3509253"/>
              <a:ext cx="3886201" cy="4597134"/>
            </a:xfrm>
            <a:prstGeom prst="rect">
              <a:avLst/>
            </a:prstGeom>
            <a:noFill/>
            <a:ln>
              <a:noFill/>
            </a:ln>
          </p:spPr>
        </p:pic>
        <p:sp>
          <p:nvSpPr>
            <p:cNvPr id="264" name="Google Shape;264;p14"/>
            <p:cNvSpPr/>
            <p:nvPr/>
          </p:nvSpPr>
          <p:spPr>
            <a:xfrm>
              <a:off x="13146350" y="8106387"/>
              <a:ext cx="4502100" cy="408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s-ES" sz="2000" u="none" cap="none" strike="noStrike">
                  <a:solidFill>
                    <a:srgbClr val="00B297"/>
                  </a:solidFill>
                  <a:latin typeface="Open Sans"/>
                  <a:ea typeface="Open Sans"/>
                  <a:cs typeface="Open Sans"/>
                  <a:sym typeface="Open Sans"/>
                </a:rPr>
                <a:t>Abdel-Monhem Amiri/UN/OCHA</a:t>
              </a:r>
              <a:endParaRPr b="0" i="0" sz="1400" u="none" cap="none" strike="noStrike">
                <a:solidFill>
                  <a:srgbClr val="000000"/>
                </a:solidFill>
                <a:latin typeface="Arial"/>
                <a:ea typeface="Arial"/>
                <a:cs typeface="Arial"/>
                <a:sym typeface="Arial"/>
              </a:endParaRPr>
            </a:p>
          </p:txBody>
        </p:sp>
      </p:grpSp>
      <p:sp>
        <p:nvSpPr>
          <p:cNvPr id="265" name="Google Shape;265;p14"/>
          <p:cNvSpPr txBox="1"/>
          <p:nvPr/>
        </p:nvSpPr>
        <p:spPr>
          <a:xfrm>
            <a:off x="4035425" y="8670925"/>
            <a:ext cx="4041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lang="es-ES" sz="1800">
                <a:solidFill>
                  <a:srgbClr val="00B297"/>
                </a:solidFill>
                <a:latin typeface="Open Sans"/>
                <a:ea typeface="Open Sans"/>
                <a:cs typeface="Open Sans"/>
                <a:sym typeface="Open Sans"/>
              </a:rPr>
              <a:t>4</a:t>
            </a:r>
            <a:endParaRPr b="1" i="0" sz="1800" u="none" cap="none" strike="noStrike">
              <a:solidFill>
                <a:srgbClr val="00B297"/>
              </a:solidFill>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3"/>
                                        </p:tgtEl>
                                        <p:attrNameLst>
                                          <p:attrName>style.visibility</p:attrName>
                                        </p:attrNameLst>
                                      </p:cBhvr>
                                      <p:to>
                                        <p:strVal val="visible"/>
                                      </p:to>
                                    </p:set>
                                    <p:animEffect filter="fade" transition="in">
                                      <p:cBhvr>
                                        <p:cTn dur="500"/>
                                        <p:tgtEl>
                                          <p:spTgt spid="25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7"/>
                                        </p:tgtEl>
                                        <p:attrNameLst>
                                          <p:attrName>style.visibility</p:attrName>
                                        </p:attrNameLst>
                                      </p:cBhvr>
                                      <p:to>
                                        <p:strVal val="visible"/>
                                      </p:to>
                                    </p:set>
                                    <p:animEffect filter="fade" transition="in">
                                      <p:cBhvr>
                                        <p:cTn dur="500"/>
                                        <p:tgtEl>
                                          <p:spTgt spid="25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1"/>
                                        </p:tgtEl>
                                        <p:attrNameLst>
                                          <p:attrName>style.visibility</p:attrName>
                                        </p:attrNameLst>
                                      </p:cBhvr>
                                      <p:to>
                                        <p:strVal val="visible"/>
                                      </p:to>
                                    </p:set>
                                    <p:animEffect filter="fade" transition="in">
                                      <p:cBhvr>
                                        <p:cTn dur="500"/>
                                        <p:tgtEl>
                                          <p:spTgt spid="26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15"/>
          <p:cNvSpPr txBox="1"/>
          <p:nvPr>
            <p:ph type="title"/>
          </p:nvPr>
        </p:nvSpPr>
        <p:spPr>
          <a:xfrm>
            <a:off x="392704" y="70423"/>
            <a:ext cx="16142695" cy="1130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S" sz="5400">
                <a:solidFill>
                  <a:srgbClr val="000000"/>
                </a:solidFill>
                <a:latin typeface="Open Sans"/>
                <a:ea typeface="Open Sans"/>
                <a:cs typeface="Open Sans"/>
                <a:sym typeface="Open Sans"/>
              </a:rPr>
              <a:t>Os Princípios de Proteção e a Carta Humanitária</a:t>
            </a:r>
            <a:endParaRPr sz="5400">
              <a:solidFill>
                <a:srgbClr val="000000"/>
              </a:solidFill>
              <a:latin typeface="Open Sans"/>
              <a:ea typeface="Open Sans"/>
              <a:cs typeface="Open Sans"/>
              <a:sym typeface="Open Sans"/>
            </a:endParaRPr>
          </a:p>
        </p:txBody>
      </p:sp>
      <p:sp>
        <p:nvSpPr>
          <p:cNvPr id="271" name="Google Shape;271;p15"/>
          <p:cNvSpPr txBox="1"/>
          <p:nvPr>
            <p:ph idx="1" type="body"/>
          </p:nvPr>
        </p:nvSpPr>
        <p:spPr>
          <a:xfrm>
            <a:off x="927191" y="2062544"/>
            <a:ext cx="11226600" cy="59766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2663"/>
              </a:spcBef>
              <a:spcAft>
                <a:spcPts val="0"/>
              </a:spcAft>
              <a:buClr>
                <a:srgbClr val="000000"/>
              </a:buClr>
              <a:buSzPts val="4000"/>
              <a:buFont typeface="Open Sans"/>
              <a:buNone/>
            </a:pPr>
            <a:r>
              <a:rPr lang="es-ES" sz="4000">
                <a:solidFill>
                  <a:srgbClr val="000000"/>
                </a:solidFill>
              </a:rPr>
              <a:t>Os quatro Princípios de Proteção apoiam os direitos identificados na </a:t>
            </a:r>
            <a:r>
              <a:rPr b="1" lang="es-ES" sz="4000">
                <a:solidFill>
                  <a:srgbClr val="000000"/>
                </a:solidFill>
              </a:rPr>
              <a:t>Carta Humanitária</a:t>
            </a:r>
            <a:r>
              <a:rPr lang="es-ES" sz="4000">
                <a:solidFill>
                  <a:srgbClr val="000000"/>
                </a:solidFill>
              </a:rPr>
              <a:t> (lembra-se?)</a:t>
            </a:r>
            <a:br>
              <a:rPr lang="es-ES" sz="4000">
                <a:solidFill>
                  <a:srgbClr val="000000"/>
                </a:solidFill>
              </a:rPr>
            </a:br>
            <a:endParaRPr/>
          </a:p>
          <a:p>
            <a:pPr indent="0" lvl="0" marL="0" rtl="0" algn="l">
              <a:lnSpc>
                <a:spcPct val="100000"/>
              </a:lnSpc>
              <a:spcBef>
                <a:spcPts val="2400"/>
              </a:spcBef>
              <a:spcAft>
                <a:spcPts val="0"/>
              </a:spcAft>
              <a:buClr>
                <a:srgbClr val="000000"/>
              </a:buClr>
              <a:buSzPts val="4000"/>
              <a:buFont typeface="Open Sans"/>
              <a:buNone/>
            </a:pPr>
            <a:r>
              <a:rPr lang="es-ES" sz="4000">
                <a:solidFill>
                  <a:srgbClr val="000000"/>
                </a:solidFill>
              </a:rPr>
              <a:t>- O direito à vida com dignidade.</a:t>
            </a:r>
            <a:endParaRPr/>
          </a:p>
          <a:p>
            <a:pPr indent="0" lvl="0" marL="0" rtl="0" algn="l">
              <a:lnSpc>
                <a:spcPct val="100000"/>
              </a:lnSpc>
              <a:spcBef>
                <a:spcPts val="3600"/>
              </a:spcBef>
              <a:spcAft>
                <a:spcPts val="0"/>
              </a:spcAft>
              <a:buClr>
                <a:srgbClr val="000000"/>
              </a:buClr>
              <a:buSzPts val="4000"/>
              <a:buFont typeface="Open Sans"/>
              <a:buNone/>
            </a:pPr>
            <a:r>
              <a:rPr lang="es-ES" sz="4000">
                <a:solidFill>
                  <a:srgbClr val="000000"/>
                </a:solidFill>
              </a:rPr>
              <a:t>- O direito a receber ajuda humanitária.</a:t>
            </a:r>
            <a:endParaRPr/>
          </a:p>
          <a:p>
            <a:pPr indent="0" lvl="0" marL="0" rtl="0" algn="l">
              <a:lnSpc>
                <a:spcPct val="100000"/>
              </a:lnSpc>
              <a:spcBef>
                <a:spcPts val="3600"/>
              </a:spcBef>
              <a:spcAft>
                <a:spcPts val="0"/>
              </a:spcAft>
              <a:buClr>
                <a:srgbClr val="000000"/>
              </a:buClr>
              <a:buSzPts val="4000"/>
              <a:buFont typeface="Open Sans"/>
              <a:buNone/>
            </a:pPr>
            <a:r>
              <a:rPr lang="es-ES" sz="4000">
                <a:solidFill>
                  <a:srgbClr val="000000"/>
                </a:solidFill>
              </a:rPr>
              <a:t>- O direito à proteção e à segurança.</a:t>
            </a:r>
            <a:endParaRPr/>
          </a:p>
        </p:txBody>
      </p:sp>
      <p:sp>
        <p:nvSpPr>
          <p:cNvPr id="272" name="Google Shape;272;p15"/>
          <p:cNvSpPr txBox="1"/>
          <p:nvPr/>
        </p:nvSpPr>
        <p:spPr>
          <a:xfrm>
            <a:off x="12036874" y="7548550"/>
            <a:ext cx="4679700" cy="15804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292929"/>
              </a:buClr>
              <a:buSzPts val="3200"/>
              <a:buFont typeface="Arial"/>
              <a:buNone/>
            </a:pPr>
            <a:r>
              <a:rPr b="0" i="0" lang="es-ES" sz="3200" u="none" cap="none" strike="noStrike">
                <a:solidFill>
                  <a:srgbClr val="292929"/>
                </a:solidFill>
                <a:latin typeface="Open Sans"/>
                <a:ea typeface="Open Sans"/>
                <a:cs typeface="Open Sans"/>
                <a:sym typeface="Open Sans"/>
              </a:rPr>
              <a:t>ver páginas 29–34</a:t>
            </a:r>
            <a:br>
              <a:rPr b="0" i="0" lang="es-ES" sz="3200" u="none" cap="none" strike="noStrike">
                <a:solidFill>
                  <a:srgbClr val="292929"/>
                </a:solidFill>
                <a:latin typeface="Open Sans"/>
                <a:ea typeface="Open Sans"/>
                <a:cs typeface="Open Sans"/>
                <a:sym typeface="Open Sans"/>
              </a:rPr>
            </a:br>
            <a:r>
              <a:rPr b="0" i="0" lang="es-ES" sz="3200" u="none" cap="none" strike="noStrike">
                <a:solidFill>
                  <a:srgbClr val="292929"/>
                </a:solidFill>
                <a:latin typeface="Open Sans"/>
                <a:ea typeface="Open Sans"/>
                <a:cs typeface="Open Sans"/>
                <a:sym typeface="Open Sans"/>
              </a:rPr>
              <a:t>(versão</a:t>
            </a:r>
            <a:r>
              <a:rPr lang="es-ES" sz="3200">
                <a:solidFill>
                  <a:srgbClr val="292929"/>
                </a:solidFill>
                <a:latin typeface="Open Sans"/>
                <a:ea typeface="Open Sans"/>
                <a:cs typeface="Open Sans"/>
                <a:sym typeface="Open Sans"/>
              </a:rPr>
              <a:t> em</a:t>
            </a:r>
            <a:r>
              <a:rPr b="0" i="0" lang="es-ES" sz="3200" u="none" cap="none" strike="noStrike">
                <a:solidFill>
                  <a:srgbClr val="292929"/>
                </a:solidFill>
                <a:latin typeface="Open Sans"/>
                <a:ea typeface="Open Sans"/>
                <a:cs typeface="Open Sans"/>
                <a:sym typeface="Open Sans"/>
              </a:rPr>
              <a:t> </a:t>
            </a:r>
            <a:br>
              <a:rPr b="0" i="0" lang="es-ES" sz="3200" u="none" cap="none" strike="noStrike">
                <a:solidFill>
                  <a:srgbClr val="292929"/>
                </a:solidFill>
                <a:latin typeface="Open Sans"/>
                <a:ea typeface="Open Sans"/>
                <a:cs typeface="Open Sans"/>
                <a:sym typeface="Open Sans"/>
              </a:rPr>
            </a:br>
            <a:r>
              <a:rPr b="0" i="0" lang="es-ES" sz="3200" u="none" cap="none" strike="noStrike">
                <a:solidFill>
                  <a:srgbClr val="292929"/>
                </a:solidFill>
                <a:latin typeface="Open Sans"/>
                <a:ea typeface="Open Sans"/>
                <a:cs typeface="Open Sans"/>
                <a:sym typeface="Open Sans"/>
              </a:rPr>
              <a:t>português europeu)</a:t>
            </a:r>
            <a:endParaRPr b="0" i="0" sz="3200" u="none" cap="none" strike="noStrike">
              <a:solidFill>
                <a:srgbClr val="292929"/>
              </a:solidFill>
              <a:latin typeface="Open Sans"/>
              <a:ea typeface="Open Sans"/>
              <a:cs typeface="Open Sans"/>
              <a:sym typeface="Open Sans"/>
            </a:endParaRPr>
          </a:p>
        </p:txBody>
      </p:sp>
      <p:pic>
        <p:nvPicPr>
          <p:cNvPr id="273" name="Google Shape;273;p15"/>
          <p:cNvPicPr preferRelativeResize="0"/>
          <p:nvPr/>
        </p:nvPicPr>
        <p:blipFill rotWithShape="1">
          <a:blip r:embed="rId3">
            <a:alphaModFix/>
          </a:blip>
          <a:srcRect b="14454" l="15284" r="14107" t="14648"/>
          <a:stretch/>
        </p:blipFill>
        <p:spPr>
          <a:xfrm rot="-934181">
            <a:off x="12553968" y="1762096"/>
            <a:ext cx="3581400" cy="5092591"/>
          </a:xfrm>
          <a:prstGeom prst="rect">
            <a:avLst/>
          </a:prstGeom>
          <a:noFill/>
          <a:ln cap="flat" cmpd="sng" w="9525">
            <a:solidFill>
              <a:schemeClr val="accent1"/>
            </a:solidFill>
            <a:prstDash val="solid"/>
            <a:round/>
            <a:headEnd len="sm" w="sm" type="none"/>
            <a:tailEnd len="sm" w="sm" type="none"/>
          </a:ln>
        </p:spPr>
      </p:pic>
      <p:sp>
        <p:nvSpPr>
          <p:cNvPr id="274" name="Google Shape;274;p15"/>
          <p:cNvSpPr txBox="1"/>
          <p:nvPr/>
        </p:nvSpPr>
        <p:spPr>
          <a:xfrm>
            <a:off x="4035425" y="8670925"/>
            <a:ext cx="4041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lang="es-ES" sz="1800">
                <a:solidFill>
                  <a:srgbClr val="00B297"/>
                </a:solidFill>
                <a:latin typeface="Open Sans"/>
                <a:ea typeface="Open Sans"/>
                <a:cs typeface="Open Sans"/>
                <a:sym typeface="Open Sans"/>
              </a:rPr>
              <a:t>5</a:t>
            </a:r>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16"/>
          <p:cNvSpPr txBox="1"/>
          <p:nvPr>
            <p:ph type="title"/>
          </p:nvPr>
        </p:nvSpPr>
        <p:spPr>
          <a:xfrm>
            <a:off x="392698" y="70425"/>
            <a:ext cx="5502000" cy="11304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S" sz="5400">
                <a:solidFill>
                  <a:srgbClr val="000000"/>
                </a:solidFill>
                <a:latin typeface="Open Sans"/>
                <a:ea typeface="Open Sans"/>
                <a:cs typeface="Open Sans"/>
                <a:sym typeface="Open Sans"/>
              </a:rPr>
              <a:t>A estrutura</a:t>
            </a:r>
            <a:br>
              <a:rPr lang="es-ES" sz="5400">
                <a:solidFill>
                  <a:srgbClr val="000000"/>
                </a:solidFill>
              </a:rPr>
            </a:br>
            <a:endParaRPr sz="5400">
              <a:solidFill>
                <a:srgbClr val="000000"/>
              </a:solidFill>
            </a:endParaRPr>
          </a:p>
        </p:txBody>
      </p:sp>
      <p:sp>
        <p:nvSpPr>
          <p:cNvPr id="280" name="Google Shape;280;p16"/>
          <p:cNvSpPr txBox="1"/>
          <p:nvPr/>
        </p:nvSpPr>
        <p:spPr>
          <a:xfrm>
            <a:off x="4035425" y="8670925"/>
            <a:ext cx="4041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lang="es-ES" sz="1800">
                <a:solidFill>
                  <a:srgbClr val="00B297"/>
                </a:solidFill>
                <a:latin typeface="Open Sans"/>
                <a:ea typeface="Open Sans"/>
                <a:cs typeface="Open Sans"/>
                <a:sym typeface="Open Sans"/>
              </a:rPr>
              <a:t>6</a:t>
            </a:r>
            <a:endParaRPr b="1" i="0" sz="1800" u="none" cap="none" strike="noStrike">
              <a:solidFill>
                <a:srgbClr val="00B297"/>
              </a:solidFill>
              <a:latin typeface="Open Sans"/>
              <a:ea typeface="Open Sans"/>
              <a:cs typeface="Open Sans"/>
              <a:sym typeface="Open Sans"/>
            </a:endParaRPr>
          </a:p>
        </p:txBody>
      </p:sp>
      <p:pic>
        <p:nvPicPr>
          <p:cNvPr id="281" name="Google Shape;281;p16"/>
          <p:cNvPicPr preferRelativeResize="0"/>
          <p:nvPr/>
        </p:nvPicPr>
        <p:blipFill>
          <a:blip r:embed="rId3">
            <a:alphaModFix/>
          </a:blip>
          <a:stretch>
            <a:fillRect/>
          </a:stretch>
        </p:blipFill>
        <p:spPr>
          <a:xfrm>
            <a:off x="2253300" y="1190887"/>
            <a:ext cx="13333835" cy="718516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17"/>
          <p:cNvSpPr txBox="1"/>
          <p:nvPr>
            <p:ph type="title"/>
          </p:nvPr>
        </p:nvSpPr>
        <p:spPr>
          <a:xfrm>
            <a:off x="302999" y="72000"/>
            <a:ext cx="16656300" cy="15627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S" sz="5200">
                <a:solidFill>
                  <a:srgbClr val="000000"/>
                </a:solidFill>
                <a:latin typeface="Open Sans"/>
                <a:ea typeface="Open Sans"/>
                <a:cs typeface="Open Sans"/>
                <a:sym typeface="Open Sans"/>
              </a:rPr>
              <a:t>Os quatro Princípios de Proteção aplicam-se a todas as ações e </a:t>
            </a:r>
            <a:r>
              <a:rPr lang="es-ES" sz="5200" u="sng">
                <a:solidFill>
                  <a:srgbClr val="000000"/>
                </a:solidFill>
                <a:latin typeface="Open Sans"/>
                <a:ea typeface="Open Sans"/>
                <a:cs typeface="Open Sans"/>
                <a:sym typeface="Open Sans"/>
              </a:rPr>
              <a:t>a todos os agentes humanitários</a:t>
            </a:r>
            <a:endParaRPr sz="5200" u="sng">
              <a:solidFill>
                <a:srgbClr val="000000"/>
              </a:solidFill>
              <a:latin typeface="Open Sans"/>
              <a:ea typeface="Open Sans"/>
              <a:cs typeface="Open Sans"/>
              <a:sym typeface="Open Sans"/>
            </a:endParaRPr>
          </a:p>
        </p:txBody>
      </p:sp>
      <p:sp>
        <p:nvSpPr>
          <p:cNvPr id="287" name="Google Shape;287;p17"/>
          <p:cNvSpPr txBox="1"/>
          <p:nvPr>
            <p:ph idx="1" type="body"/>
          </p:nvPr>
        </p:nvSpPr>
        <p:spPr>
          <a:xfrm>
            <a:off x="4498849" y="1868295"/>
            <a:ext cx="12399300" cy="6019800"/>
          </a:xfrm>
          <a:prstGeom prst="rect">
            <a:avLst/>
          </a:prstGeom>
          <a:noFill/>
          <a:ln>
            <a:noFill/>
          </a:ln>
        </p:spPr>
        <p:txBody>
          <a:bodyPr anchorCtr="0" anchor="t" bIns="50800" lIns="50800" spcFirstLastPara="1" rIns="50800" wrap="square" tIns="50800">
            <a:noAutofit/>
          </a:bodyPr>
          <a:lstStyle/>
          <a:p>
            <a:pPr indent="-742950" lvl="0" marL="742950" rtl="0" algn="l">
              <a:lnSpc>
                <a:spcPct val="100000"/>
              </a:lnSpc>
              <a:spcBef>
                <a:spcPts val="0"/>
              </a:spcBef>
              <a:spcAft>
                <a:spcPts val="0"/>
              </a:spcAft>
              <a:buClr>
                <a:srgbClr val="000000"/>
              </a:buClr>
              <a:buSzPts val="4000"/>
              <a:buFont typeface="Arial"/>
              <a:buAutoNum type="arabicPeriod"/>
            </a:pPr>
            <a:r>
              <a:rPr lang="es-ES" sz="4000">
                <a:solidFill>
                  <a:srgbClr val="000000"/>
                </a:solidFill>
              </a:rPr>
              <a:t>Melhorar a segurança, a dignidade e os direitos das pessoas e evitar expô-las a mais danos.</a:t>
            </a:r>
            <a:endParaRPr sz="4000">
              <a:solidFill>
                <a:srgbClr val="000000"/>
              </a:solidFill>
            </a:endParaRPr>
          </a:p>
          <a:p>
            <a:pPr indent="-742950" lvl="0" marL="742950" rtl="0" algn="l">
              <a:lnSpc>
                <a:spcPct val="100000"/>
              </a:lnSpc>
              <a:spcBef>
                <a:spcPts val="2663"/>
              </a:spcBef>
              <a:spcAft>
                <a:spcPts val="0"/>
              </a:spcAft>
              <a:buClr>
                <a:srgbClr val="000000"/>
              </a:buClr>
              <a:buSzPts val="4000"/>
              <a:buFont typeface="Arial"/>
              <a:buAutoNum type="arabicPeriod"/>
            </a:pPr>
            <a:r>
              <a:rPr lang="es-ES" sz="4000">
                <a:solidFill>
                  <a:srgbClr val="000000"/>
                </a:solidFill>
              </a:rPr>
              <a:t>Assegurar o acesso das pessoas à ajuda imparcial, de  acordo com a necessidade e sem discriminação.</a:t>
            </a:r>
            <a:endParaRPr sz="4000">
              <a:solidFill>
                <a:srgbClr val="000000"/>
              </a:solidFill>
            </a:endParaRPr>
          </a:p>
          <a:p>
            <a:pPr indent="-742950" lvl="0" marL="742950" rtl="0" algn="l">
              <a:lnSpc>
                <a:spcPct val="100000"/>
              </a:lnSpc>
              <a:spcBef>
                <a:spcPts val="2663"/>
              </a:spcBef>
              <a:spcAft>
                <a:spcPts val="0"/>
              </a:spcAft>
              <a:buClr>
                <a:srgbClr val="000000"/>
              </a:buClr>
              <a:buSzPts val="4000"/>
              <a:buFont typeface="Arial"/>
              <a:buAutoNum type="arabicPeriod"/>
            </a:pPr>
            <a:r>
              <a:rPr lang="es-ES" sz="4000">
                <a:solidFill>
                  <a:srgbClr val="000000"/>
                </a:solidFill>
              </a:rPr>
              <a:t>Auxiliar as pessoas a recuperarem-se dos efeitos físicos e psicológicos decorrentes da ameaça de violência ou de violência real, coerção ou privação intencional.</a:t>
            </a:r>
            <a:endParaRPr sz="4000">
              <a:solidFill>
                <a:srgbClr val="000000"/>
              </a:solidFill>
            </a:endParaRPr>
          </a:p>
          <a:p>
            <a:pPr indent="-742950" lvl="0" marL="742950" rtl="0" algn="l">
              <a:lnSpc>
                <a:spcPct val="100000"/>
              </a:lnSpc>
              <a:spcBef>
                <a:spcPts val="2663"/>
              </a:spcBef>
              <a:spcAft>
                <a:spcPts val="0"/>
              </a:spcAft>
              <a:buClr>
                <a:srgbClr val="000000"/>
              </a:buClr>
              <a:buSzPts val="4000"/>
              <a:buFont typeface="Arial"/>
              <a:buAutoNum type="arabicPeriod"/>
            </a:pPr>
            <a:r>
              <a:rPr lang="es-ES" sz="4000">
                <a:solidFill>
                  <a:srgbClr val="000000"/>
                </a:solidFill>
              </a:rPr>
              <a:t>Ajudar as pessoas a reivindicar os seus direitos.</a:t>
            </a:r>
            <a:endParaRPr sz="4000">
              <a:solidFill>
                <a:srgbClr val="000000"/>
              </a:solidFill>
            </a:endParaRPr>
          </a:p>
        </p:txBody>
      </p:sp>
      <p:sp>
        <p:nvSpPr>
          <p:cNvPr id="288" name="Google Shape;288;p17"/>
          <p:cNvSpPr txBox="1"/>
          <p:nvPr/>
        </p:nvSpPr>
        <p:spPr>
          <a:xfrm>
            <a:off x="4035425" y="8670925"/>
            <a:ext cx="4041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lang="es-ES" sz="1800">
                <a:solidFill>
                  <a:srgbClr val="00B297"/>
                </a:solidFill>
                <a:latin typeface="Open Sans"/>
                <a:ea typeface="Open Sans"/>
                <a:cs typeface="Open Sans"/>
                <a:sym typeface="Open Sans"/>
              </a:rPr>
              <a:t>7</a:t>
            </a:r>
            <a:endParaRPr b="1" i="0" sz="1800" u="none" cap="none" strike="noStrike">
              <a:solidFill>
                <a:srgbClr val="00B297"/>
              </a:solidFill>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7">
                                            <p:txEl>
                                              <p:pRg end="0" st="0"/>
                                            </p:txEl>
                                          </p:spTgt>
                                        </p:tgtEl>
                                        <p:attrNameLst>
                                          <p:attrName>style.visibility</p:attrName>
                                        </p:attrNameLst>
                                      </p:cBhvr>
                                      <p:to>
                                        <p:strVal val="visible"/>
                                      </p:to>
                                    </p:set>
                                    <p:animEffect filter="fade" transition="in">
                                      <p:cBhvr>
                                        <p:cTn dur="500"/>
                                        <p:tgtEl>
                                          <p:spTgt spid="28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7">
                                            <p:txEl>
                                              <p:pRg end="1" st="1"/>
                                            </p:txEl>
                                          </p:spTgt>
                                        </p:tgtEl>
                                        <p:attrNameLst>
                                          <p:attrName>style.visibility</p:attrName>
                                        </p:attrNameLst>
                                      </p:cBhvr>
                                      <p:to>
                                        <p:strVal val="visible"/>
                                      </p:to>
                                    </p:set>
                                    <p:animEffect filter="fade" transition="in">
                                      <p:cBhvr>
                                        <p:cTn dur="500"/>
                                        <p:tgtEl>
                                          <p:spTgt spid="28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7">
                                            <p:txEl>
                                              <p:pRg end="2" st="2"/>
                                            </p:txEl>
                                          </p:spTgt>
                                        </p:tgtEl>
                                        <p:attrNameLst>
                                          <p:attrName>style.visibility</p:attrName>
                                        </p:attrNameLst>
                                      </p:cBhvr>
                                      <p:to>
                                        <p:strVal val="visible"/>
                                      </p:to>
                                    </p:set>
                                    <p:animEffect filter="fade" transition="in">
                                      <p:cBhvr>
                                        <p:cTn dur="500"/>
                                        <p:tgtEl>
                                          <p:spTgt spid="287">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7">
                                            <p:txEl>
                                              <p:pRg end="3" st="3"/>
                                            </p:txEl>
                                          </p:spTgt>
                                        </p:tgtEl>
                                        <p:attrNameLst>
                                          <p:attrName>style.visibility</p:attrName>
                                        </p:attrNameLst>
                                      </p:cBhvr>
                                      <p:to>
                                        <p:strVal val="visible"/>
                                      </p:to>
                                    </p:set>
                                    <p:animEffect filter="fade" transition="in">
                                      <p:cBhvr>
                                        <p:cTn dur="500"/>
                                        <p:tgtEl>
                                          <p:spTgt spid="287">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grpSp>
        <p:nvGrpSpPr>
          <p:cNvPr id="293" name="Google Shape;293;p31"/>
          <p:cNvGrpSpPr/>
          <p:nvPr/>
        </p:nvGrpSpPr>
        <p:grpSpPr>
          <a:xfrm>
            <a:off x="11898520" y="641410"/>
            <a:ext cx="5148116" cy="8470779"/>
            <a:chOff x="11637268" y="641410"/>
            <a:chExt cx="5148116" cy="8470779"/>
          </a:xfrm>
        </p:grpSpPr>
        <p:pic>
          <p:nvPicPr>
            <p:cNvPr descr="Image result for flipchart" id="294" name="Google Shape;294;p31"/>
            <p:cNvPicPr preferRelativeResize="0"/>
            <p:nvPr/>
          </p:nvPicPr>
          <p:blipFill rotWithShape="1">
            <a:blip r:embed="rId3">
              <a:alphaModFix/>
            </a:blip>
            <a:srcRect b="10238" l="21856" r="23856" t="7052"/>
            <a:stretch/>
          </p:blipFill>
          <p:spPr>
            <a:xfrm>
              <a:off x="11637268" y="641410"/>
              <a:ext cx="5148116" cy="8470779"/>
            </a:xfrm>
            <a:prstGeom prst="rect">
              <a:avLst/>
            </a:prstGeom>
            <a:noFill/>
            <a:ln>
              <a:noFill/>
            </a:ln>
          </p:spPr>
        </p:pic>
        <p:sp>
          <p:nvSpPr>
            <p:cNvPr id="295" name="Google Shape;295;p31"/>
            <p:cNvSpPr/>
            <p:nvPr/>
          </p:nvSpPr>
          <p:spPr>
            <a:xfrm>
              <a:off x="13150292" y="1685407"/>
              <a:ext cx="2292972" cy="829193"/>
            </a:xfrm>
            <a:custGeom>
              <a:rect b="b" l="l" r="r" t="t"/>
              <a:pathLst>
                <a:path extrusionOk="0" h="829193" w="2292972">
                  <a:moveTo>
                    <a:pt x="17068" y="829193"/>
                  </a:moveTo>
                  <a:lnTo>
                    <a:pt x="17068" y="829193"/>
                  </a:lnTo>
                  <a:cubicBezTo>
                    <a:pt x="42468" y="793633"/>
                    <a:pt x="70785" y="759985"/>
                    <a:pt x="93268" y="722513"/>
                  </a:cubicBezTo>
                  <a:cubicBezTo>
                    <a:pt x="101533" y="708738"/>
                    <a:pt x="100538" y="690741"/>
                    <a:pt x="108508" y="676793"/>
                  </a:cubicBezTo>
                  <a:cubicBezTo>
                    <a:pt x="121110" y="654740"/>
                    <a:pt x="141893" y="638037"/>
                    <a:pt x="154228" y="615833"/>
                  </a:cubicBezTo>
                  <a:cubicBezTo>
                    <a:pt x="167514" y="591919"/>
                    <a:pt x="171608" y="563649"/>
                    <a:pt x="184708" y="539633"/>
                  </a:cubicBezTo>
                  <a:cubicBezTo>
                    <a:pt x="235508" y="446500"/>
                    <a:pt x="225348" y="461740"/>
                    <a:pt x="291388" y="417713"/>
                  </a:cubicBezTo>
                  <a:cubicBezTo>
                    <a:pt x="318965" y="376347"/>
                    <a:pt x="343639" y="313936"/>
                    <a:pt x="398068" y="295793"/>
                  </a:cubicBezTo>
                  <a:cubicBezTo>
                    <a:pt x="427383" y="286021"/>
                    <a:pt x="459106" y="286081"/>
                    <a:pt x="489508" y="280553"/>
                  </a:cubicBezTo>
                  <a:cubicBezTo>
                    <a:pt x="514993" y="275919"/>
                    <a:pt x="540308" y="270393"/>
                    <a:pt x="565708" y="265313"/>
                  </a:cubicBezTo>
                  <a:cubicBezTo>
                    <a:pt x="580948" y="255153"/>
                    <a:pt x="597357" y="246559"/>
                    <a:pt x="611428" y="234833"/>
                  </a:cubicBezTo>
                  <a:cubicBezTo>
                    <a:pt x="627985" y="221035"/>
                    <a:pt x="639215" y="201068"/>
                    <a:pt x="657148" y="189113"/>
                  </a:cubicBezTo>
                  <a:cubicBezTo>
                    <a:pt x="671116" y="179801"/>
                    <a:pt x="754590" y="161404"/>
                    <a:pt x="763828" y="158633"/>
                  </a:cubicBezTo>
                  <a:lnTo>
                    <a:pt x="900988" y="112913"/>
                  </a:lnTo>
                  <a:cubicBezTo>
                    <a:pt x="916228" y="107833"/>
                    <a:pt x="933342" y="106584"/>
                    <a:pt x="946708" y="97673"/>
                  </a:cubicBezTo>
                  <a:cubicBezTo>
                    <a:pt x="961948" y="87513"/>
                    <a:pt x="976045" y="75384"/>
                    <a:pt x="992428" y="67193"/>
                  </a:cubicBezTo>
                  <a:cubicBezTo>
                    <a:pt x="1023670" y="51572"/>
                    <a:pt x="1085365" y="42510"/>
                    <a:pt x="1114348" y="36713"/>
                  </a:cubicBezTo>
                  <a:cubicBezTo>
                    <a:pt x="1134668" y="26553"/>
                    <a:pt x="1152609" y="7179"/>
                    <a:pt x="1175308" y="6233"/>
                  </a:cubicBezTo>
                  <a:cubicBezTo>
                    <a:pt x="1417724" y="-3868"/>
                    <a:pt x="1395987" y="-6567"/>
                    <a:pt x="1525828" y="36713"/>
                  </a:cubicBezTo>
                  <a:cubicBezTo>
                    <a:pt x="1530908" y="51953"/>
                    <a:pt x="1529709" y="71074"/>
                    <a:pt x="1541068" y="82433"/>
                  </a:cubicBezTo>
                  <a:cubicBezTo>
                    <a:pt x="1552427" y="93792"/>
                    <a:pt x="1571106" y="94188"/>
                    <a:pt x="1586788" y="97673"/>
                  </a:cubicBezTo>
                  <a:cubicBezTo>
                    <a:pt x="1624850" y="106131"/>
                    <a:pt x="1750878" y="123292"/>
                    <a:pt x="1784908" y="128153"/>
                  </a:cubicBezTo>
                  <a:cubicBezTo>
                    <a:pt x="1800148" y="138313"/>
                    <a:pt x="1813252" y="152841"/>
                    <a:pt x="1830628" y="158633"/>
                  </a:cubicBezTo>
                  <a:cubicBezTo>
                    <a:pt x="1859943" y="168405"/>
                    <a:pt x="1896923" y="155912"/>
                    <a:pt x="1922068" y="173873"/>
                  </a:cubicBezTo>
                  <a:cubicBezTo>
                    <a:pt x="1939112" y="186047"/>
                    <a:pt x="1925690" y="217405"/>
                    <a:pt x="1937308" y="234833"/>
                  </a:cubicBezTo>
                  <a:cubicBezTo>
                    <a:pt x="1947468" y="250073"/>
                    <a:pt x="1966290" y="257874"/>
                    <a:pt x="1983028" y="265313"/>
                  </a:cubicBezTo>
                  <a:cubicBezTo>
                    <a:pt x="2012388" y="278362"/>
                    <a:pt x="2074468" y="295793"/>
                    <a:pt x="2074468" y="295793"/>
                  </a:cubicBezTo>
                  <a:cubicBezTo>
                    <a:pt x="2079548" y="316113"/>
                    <a:pt x="2085600" y="336214"/>
                    <a:pt x="2089708" y="356753"/>
                  </a:cubicBezTo>
                  <a:cubicBezTo>
                    <a:pt x="2095768" y="387053"/>
                    <a:pt x="2095176" y="418878"/>
                    <a:pt x="2104948" y="448193"/>
                  </a:cubicBezTo>
                  <a:cubicBezTo>
                    <a:pt x="2115557" y="480019"/>
                    <a:pt x="2159927" y="518412"/>
                    <a:pt x="2181148" y="539633"/>
                  </a:cubicBezTo>
                  <a:cubicBezTo>
                    <a:pt x="2184735" y="553982"/>
                    <a:pt x="2201690" y="628425"/>
                    <a:pt x="2211628" y="646313"/>
                  </a:cubicBezTo>
                  <a:cubicBezTo>
                    <a:pt x="2229418" y="678335"/>
                    <a:pt x="2261004" y="703000"/>
                    <a:pt x="2272588" y="737753"/>
                  </a:cubicBezTo>
                  <a:cubicBezTo>
                    <a:pt x="2277668" y="752993"/>
                    <a:pt x="2303892" y="783473"/>
                    <a:pt x="2287828" y="783473"/>
                  </a:cubicBezTo>
                  <a:cubicBezTo>
                    <a:pt x="2269512" y="783473"/>
                    <a:pt x="2267994" y="752658"/>
                    <a:pt x="2257348" y="737753"/>
                  </a:cubicBezTo>
                  <a:cubicBezTo>
                    <a:pt x="2242585" y="717084"/>
                    <a:pt x="2223963" y="698997"/>
                    <a:pt x="2211628" y="676793"/>
                  </a:cubicBezTo>
                  <a:cubicBezTo>
                    <a:pt x="2198342" y="652879"/>
                    <a:pt x="2194434" y="624507"/>
                    <a:pt x="2181148" y="600593"/>
                  </a:cubicBezTo>
                  <a:cubicBezTo>
                    <a:pt x="2168813" y="578389"/>
                    <a:pt x="2149517" y="560767"/>
                    <a:pt x="2135428" y="539633"/>
                  </a:cubicBezTo>
                  <a:cubicBezTo>
                    <a:pt x="2069256" y="440375"/>
                    <a:pt x="2121174" y="484410"/>
                    <a:pt x="2043988" y="432953"/>
                  </a:cubicBezTo>
                  <a:cubicBezTo>
                    <a:pt x="2033828" y="417713"/>
                    <a:pt x="2027811" y="398675"/>
                    <a:pt x="2013508" y="387233"/>
                  </a:cubicBezTo>
                  <a:cubicBezTo>
                    <a:pt x="1969917" y="352361"/>
                    <a:pt x="1852688" y="384782"/>
                    <a:pt x="1830628" y="387233"/>
                  </a:cubicBezTo>
                  <a:cubicBezTo>
                    <a:pt x="1815388" y="402473"/>
                    <a:pt x="1794547" y="413676"/>
                    <a:pt x="1784908" y="432953"/>
                  </a:cubicBezTo>
                  <a:cubicBezTo>
                    <a:pt x="1773324" y="456121"/>
                    <a:pt x="1775493" y="483913"/>
                    <a:pt x="1769668" y="509153"/>
                  </a:cubicBezTo>
                  <a:cubicBezTo>
                    <a:pt x="1760248" y="549971"/>
                    <a:pt x="1752435" y="591332"/>
                    <a:pt x="1739188" y="631073"/>
                  </a:cubicBezTo>
                  <a:lnTo>
                    <a:pt x="1693468" y="768233"/>
                  </a:lnTo>
                  <a:cubicBezTo>
                    <a:pt x="1645825" y="577662"/>
                    <a:pt x="1706715" y="814598"/>
                    <a:pt x="1662988" y="661553"/>
                  </a:cubicBezTo>
                  <a:cubicBezTo>
                    <a:pt x="1657234" y="641414"/>
                    <a:pt x="1657115" y="619327"/>
                    <a:pt x="1647748" y="600593"/>
                  </a:cubicBezTo>
                  <a:cubicBezTo>
                    <a:pt x="1631365" y="567828"/>
                    <a:pt x="1622327" y="518038"/>
                    <a:pt x="1586788" y="509153"/>
                  </a:cubicBezTo>
                  <a:cubicBezTo>
                    <a:pt x="1396217" y="461510"/>
                    <a:pt x="1633153" y="522400"/>
                    <a:pt x="1480108" y="478673"/>
                  </a:cubicBezTo>
                  <a:cubicBezTo>
                    <a:pt x="1459969" y="472919"/>
                    <a:pt x="1439468" y="468513"/>
                    <a:pt x="1419148" y="463433"/>
                  </a:cubicBezTo>
                  <a:cubicBezTo>
                    <a:pt x="1368348" y="468513"/>
                    <a:pt x="1313225" y="457547"/>
                    <a:pt x="1266748" y="478673"/>
                  </a:cubicBezTo>
                  <a:cubicBezTo>
                    <a:pt x="1247680" y="487340"/>
                    <a:pt x="1254470" y="518898"/>
                    <a:pt x="1251508" y="539633"/>
                  </a:cubicBezTo>
                  <a:cubicBezTo>
                    <a:pt x="1244288" y="590173"/>
                    <a:pt x="1241348" y="641233"/>
                    <a:pt x="1236268" y="692033"/>
                  </a:cubicBezTo>
                  <a:cubicBezTo>
                    <a:pt x="1221028" y="666633"/>
                    <a:pt x="1203795" y="642327"/>
                    <a:pt x="1190548" y="615833"/>
                  </a:cubicBezTo>
                  <a:cubicBezTo>
                    <a:pt x="1183364" y="601465"/>
                    <a:pt x="1185343" y="582657"/>
                    <a:pt x="1175308" y="570113"/>
                  </a:cubicBezTo>
                  <a:cubicBezTo>
                    <a:pt x="1153822" y="543256"/>
                    <a:pt x="1113987" y="534433"/>
                    <a:pt x="1083868" y="524393"/>
                  </a:cubicBezTo>
                  <a:cubicBezTo>
                    <a:pt x="987348" y="529473"/>
                    <a:pt x="889403" y="522343"/>
                    <a:pt x="794308" y="539633"/>
                  </a:cubicBezTo>
                  <a:cubicBezTo>
                    <a:pt x="773103" y="543488"/>
                    <a:pt x="765145" y="571555"/>
                    <a:pt x="748588" y="585353"/>
                  </a:cubicBezTo>
                  <a:cubicBezTo>
                    <a:pt x="734517" y="597079"/>
                    <a:pt x="720244" y="610041"/>
                    <a:pt x="702868" y="615833"/>
                  </a:cubicBezTo>
                  <a:cubicBezTo>
                    <a:pt x="673553" y="625605"/>
                    <a:pt x="641908" y="625993"/>
                    <a:pt x="611428" y="631073"/>
                  </a:cubicBezTo>
                  <a:cubicBezTo>
                    <a:pt x="606348" y="666633"/>
                    <a:pt x="612252" y="705624"/>
                    <a:pt x="596188" y="737753"/>
                  </a:cubicBezTo>
                  <a:cubicBezTo>
                    <a:pt x="589004" y="752121"/>
                    <a:pt x="588132" y="706401"/>
                    <a:pt x="580948" y="692033"/>
                  </a:cubicBezTo>
                  <a:cubicBezTo>
                    <a:pt x="555548" y="641233"/>
                    <a:pt x="550468" y="646313"/>
                    <a:pt x="504748" y="615833"/>
                  </a:cubicBezTo>
                  <a:cubicBezTo>
                    <a:pt x="494588" y="600593"/>
                    <a:pt x="487220" y="583065"/>
                    <a:pt x="474268" y="570113"/>
                  </a:cubicBezTo>
                  <a:cubicBezTo>
                    <a:pt x="401903" y="497748"/>
                    <a:pt x="319597" y="547415"/>
                    <a:pt x="215188" y="554873"/>
                  </a:cubicBezTo>
                  <a:cubicBezTo>
                    <a:pt x="184708" y="575193"/>
                    <a:pt x="158501" y="604249"/>
                    <a:pt x="123748" y="615833"/>
                  </a:cubicBezTo>
                  <a:cubicBezTo>
                    <a:pt x="108508" y="620913"/>
                    <a:pt x="93613" y="627177"/>
                    <a:pt x="78028" y="631073"/>
                  </a:cubicBezTo>
                  <a:cubicBezTo>
                    <a:pt x="52898" y="637355"/>
                    <a:pt x="23381" y="631945"/>
                    <a:pt x="1828" y="646313"/>
                  </a:cubicBezTo>
                  <a:cubicBezTo>
                    <a:pt x="-7623" y="652614"/>
                    <a:pt x="22148" y="656473"/>
                    <a:pt x="32308" y="661553"/>
                  </a:cubicBezTo>
                  <a:lnTo>
                    <a:pt x="32308" y="661553"/>
                  </a:lnTo>
                </a:path>
              </a:pathLst>
            </a:custGeom>
            <a:no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Open Sans"/>
                <a:ea typeface="Open Sans"/>
                <a:cs typeface="Open Sans"/>
                <a:sym typeface="Open Sans"/>
              </a:endParaRPr>
            </a:p>
          </p:txBody>
        </p:sp>
        <p:sp>
          <p:nvSpPr>
            <p:cNvPr id="296" name="Google Shape;296;p31"/>
            <p:cNvSpPr/>
            <p:nvPr/>
          </p:nvSpPr>
          <p:spPr>
            <a:xfrm>
              <a:off x="14249400" y="2209800"/>
              <a:ext cx="624840" cy="1604006"/>
            </a:xfrm>
            <a:custGeom>
              <a:rect b="b" l="l" r="r" t="t"/>
              <a:pathLst>
                <a:path extrusionOk="0" h="1604006" w="624840">
                  <a:moveTo>
                    <a:pt x="0" y="60960"/>
                  </a:moveTo>
                  <a:lnTo>
                    <a:pt x="0" y="60960"/>
                  </a:lnTo>
                  <a:cubicBezTo>
                    <a:pt x="5080" y="106680"/>
                    <a:pt x="13198" y="152164"/>
                    <a:pt x="15240" y="198120"/>
                  </a:cubicBezTo>
                  <a:cubicBezTo>
                    <a:pt x="44509" y="856675"/>
                    <a:pt x="-1821" y="552951"/>
                    <a:pt x="45720" y="838200"/>
                  </a:cubicBezTo>
                  <a:cubicBezTo>
                    <a:pt x="50800" y="985520"/>
                    <a:pt x="53599" y="1132936"/>
                    <a:pt x="60960" y="1280160"/>
                  </a:cubicBezTo>
                  <a:cubicBezTo>
                    <a:pt x="63762" y="1336200"/>
                    <a:pt x="52472" y="1396954"/>
                    <a:pt x="76200" y="1447800"/>
                  </a:cubicBezTo>
                  <a:cubicBezTo>
                    <a:pt x="91691" y="1480996"/>
                    <a:pt x="167640" y="1508760"/>
                    <a:pt x="167640" y="1508760"/>
                  </a:cubicBezTo>
                  <a:cubicBezTo>
                    <a:pt x="172720" y="1524000"/>
                    <a:pt x="168512" y="1547296"/>
                    <a:pt x="182880" y="1554480"/>
                  </a:cubicBezTo>
                  <a:cubicBezTo>
                    <a:pt x="215009" y="1570544"/>
                    <a:pt x="253916" y="1565265"/>
                    <a:pt x="289560" y="1569720"/>
                  </a:cubicBezTo>
                  <a:cubicBezTo>
                    <a:pt x="335206" y="1575426"/>
                    <a:pt x="381000" y="1579880"/>
                    <a:pt x="426720" y="1584960"/>
                  </a:cubicBezTo>
                  <a:cubicBezTo>
                    <a:pt x="479445" y="1602535"/>
                    <a:pt x="499509" y="1617146"/>
                    <a:pt x="563880" y="1584960"/>
                  </a:cubicBezTo>
                  <a:cubicBezTo>
                    <a:pt x="580263" y="1576769"/>
                    <a:pt x="584200" y="1554480"/>
                    <a:pt x="594360" y="1539240"/>
                  </a:cubicBezTo>
                  <a:cubicBezTo>
                    <a:pt x="599440" y="1513840"/>
                    <a:pt x="603318" y="1488170"/>
                    <a:pt x="609600" y="1463040"/>
                  </a:cubicBezTo>
                  <a:cubicBezTo>
                    <a:pt x="613496" y="1447455"/>
                    <a:pt x="624840" y="1433384"/>
                    <a:pt x="624840" y="1417320"/>
                  </a:cubicBezTo>
                  <a:cubicBezTo>
                    <a:pt x="624840" y="1381399"/>
                    <a:pt x="614680" y="1346200"/>
                    <a:pt x="609600" y="1310640"/>
                  </a:cubicBezTo>
                  <a:cubicBezTo>
                    <a:pt x="538807" y="1320753"/>
                    <a:pt x="493986" y="1305385"/>
                    <a:pt x="457200" y="1371600"/>
                  </a:cubicBezTo>
                  <a:cubicBezTo>
                    <a:pt x="441597" y="1399686"/>
                    <a:pt x="426720" y="1463040"/>
                    <a:pt x="426720" y="1463040"/>
                  </a:cubicBezTo>
                  <a:cubicBezTo>
                    <a:pt x="251025" y="1452059"/>
                    <a:pt x="192028" y="1524022"/>
                    <a:pt x="167640" y="1402080"/>
                  </a:cubicBezTo>
                  <a:cubicBezTo>
                    <a:pt x="160595" y="1366857"/>
                    <a:pt x="158826" y="1330742"/>
                    <a:pt x="152400" y="1295400"/>
                  </a:cubicBezTo>
                  <a:cubicBezTo>
                    <a:pt x="148653" y="1274792"/>
                    <a:pt x="142240" y="1254760"/>
                    <a:pt x="137160" y="1234440"/>
                  </a:cubicBezTo>
                  <a:cubicBezTo>
                    <a:pt x="106283" y="802160"/>
                    <a:pt x="128884" y="1163595"/>
                    <a:pt x="106680" y="441960"/>
                  </a:cubicBezTo>
                  <a:cubicBezTo>
                    <a:pt x="91064" y="-65561"/>
                    <a:pt x="91440" y="174092"/>
                    <a:pt x="91440" y="0"/>
                  </a:cubicBezTo>
                  <a:lnTo>
                    <a:pt x="91440" y="0"/>
                  </a:lnTo>
                </a:path>
              </a:pathLst>
            </a:custGeom>
            <a:no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Open Sans"/>
                <a:ea typeface="Open Sans"/>
                <a:cs typeface="Open Sans"/>
                <a:sym typeface="Open Sans"/>
              </a:endParaRPr>
            </a:p>
          </p:txBody>
        </p:sp>
        <p:sp>
          <p:nvSpPr>
            <p:cNvPr id="297" name="Google Shape;297;p31"/>
            <p:cNvSpPr/>
            <p:nvPr/>
          </p:nvSpPr>
          <p:spPr>
            <a:xfrm>
              <a:off x="13390666" y="2407920"/>
              <a:ext cx="859222" cy="2240280"/>
            </a:xfrm>
            <a:custGeom>
              <a:rect b="b" l="l" r="r" t="t"/>
              <a:pathLst>
                <a:path extrusionOk="0" h="2240280" w="859222">
                  <a:moveTo>
                    <a:pt x="340574" y="2240280"/>
                  </a:moveTo>
                  <a:lnTo>
                    <a:pt x="340574" y="2240280"/>
                  </a:lnTo>
                  <a:cubicBezTo>
                    <a:pt x="356849" y="2044977"/>
                    <a:pt x="390883" y="1720646"/>
                    <a:pt x="340574" y="1569720"/>
                  </a:cubicBezTo>
                  <a:cubicBezTo>
                    <a:pt x="324430" y="1521287"/>
                    <a:pt x="238974" y="1559560"/>
                    <a:pt x="188174" y="1554480"/>
                  </a:cubicBezTo>
                  <a:cubicBezTo>
                    <a:pt x="167854" y="1539240"/>
                    <a:pt x="149932" y="1520119"/>
                    <a:pt x="127214" y="1508760"/>
                  </a:cubicBezTo>
                  <a:cubicBezTo>
                    <a:pt x="108480" y="1499393"/>
                    <a:pt x="83682" y="1505138"/>
                    <a:pt x="66254" y="1493520"/>
                  </a:cubicBezTo>
                  <a:cubicBezTo>
                    <a:pt x="51014" y="1483360"/>
                    <a:pt x="45934" y="1463040"/>
                    <a:pt x="35774" y="1447800"/>
                  </a:cubicBezTo>
                  <a:cubicBezTo>
                    <a:pt x="30694" y="1305560"/>
                    <a:pt x="28015" y="1163214"/>
                    <a:pt x="20534" y="1021080"/>
                  </a:cubicBezTo>
                  <a:cubicBezTo>
                    <a:pt x="4839" y="722875"/>
                    <a:pt x="-16518" y="1008504"/>
                    <a:pt x="20534" y="563880"/>
                  </a:cubicBezTo>
                  <a:cubicBezTo>
                    <a:pt x="23714" y="525724"/>
                    <a:pt x="38587" y="484867"/>
                    <a:pt x="66254" y="457200"/>
                  </a:cubicBezTo>
                  <a:cubicBezTo>
                    <a:pt x="79206" y="444248"/>
                    <a:pt x="98284" y="438889"/>
                    <a:pt x="111974" y="426720"/>
                  </a:cubicBezTo>
                  <a:cubicBezTo>
                    <a:pt x="144191" y="398082"/>
                    <a:pt x="161596" y="345735"/>
                    <a:pt x="203414" y="335280"/>
                  </a:cubicBezTo>
                  <a:lnTo>
                    <a:pt x="325334" y="304800"/>
                  </a:lnTo>
                  <a:cubicBezTo>
                    <a:pt x="337146" y="163050"/>
                    <a:pt x="327507" y="160035"/>
                    <a:pt x="355814" y="60960"/>
                  </a:cubicBezTo>
                  <a:cubicBezTo>
                    <a:pt x="360227" y="45514"/>
                    <a:pt x="359695" y="26599"/>
                    <a:pt x="371054" y="15240"/>
                  </a:cubicBezTo>
                  <a:cubicBezTo>
                    <a:pt x="382413" y="3881"/>
                    <a:pt x="401534" y="5080"/>
                    <a:pt x="416774" y="0"/>
                  </a:cubicBezTo>
                  <a:cubicBezTo>
                    <a:pt x="467574" y="5080"/>
                    <a:pt x="520741" y="-904"/>
                    <a:pt x="569174" y="15240"/>
                  </a:cubicBezTo>
                  <a:cubicBezTo>
                    <a:pt x="586550" y="21032"/>
                    <a:pt x="596643" y="42893"/>
                    <a:pt x="599654" y="60960"/>
                  </a:cubicBezTo>
                  <a:cubicBezTo>
                    <a:pt x="612209" y="136290"/>
                    <a:pt x="597402" y="215221"/>
                    <a:pt x="614894" y="289560"/>
                  </a:cubicBezTo>
                  <a:cubicBezTo>
                    <a:pt x="619089" y="307389"/>
                    <a:pt x="646543" y="308314"/>
                    <a:pt x="660614" y="320040"/>
                  </a:cubicBezTo>
                  <a:cubicBezTo>
                    <a:pt x="677171" y="333838"/>
                    <a:pt x="692536" y="349203"/>
                    <a:pt x="706334" y="365760"/>
                  </a:cubicBezTo>
                  <a:cubicBezTo>
                    <a:pt x="728842" y="392770"/>
                    <a:pt x="754142" y="441751"/>
                    <a:pt x="767294" y="472440"/>
                  </a:cubicBezTo>
                  <a:cubicBezTo>
                    <a:pt x="773622" y="487205"/>
                    <a:pt x="771175" y="506801"/>
                    <a:pt x="782534" y="518160"/>
                  </a:cubicBezTo>
                  <a:cubicBezTo>
                    <a:pt x="793893" y="529519"/>
                    <a:pt x="813014" y="528320"/>
                    <a:pt x="828254" y="533400"/>
                  </a:cubicBezTo>
                  <a:cubicBezTo>
                    <a:pt x="865550" y="607991"/>
                    <a:pt x="858734" y="571642"/>
                    <a:pt x="858734" y="640080"/>
                  </a:cubicBezTo>
                  <a:lnTo>
                    <a:pt x="858734" y="640080"/>
                  </a:lnTo>
                </a:path>
              </a:pathLst>
            </a:custGeom>
            <a:no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Open Sans"/>
                <a:ea typeface="Open Sans"/>
                <a:cs typeface="Open Sans"/>
                <a:sym typeface="Open Sans"/>
              </a:endParaRPr>
            </a:p>
          </p:txBody>
        </p:sp>
        <p:sp>
          <p:nvSpPr>
            <p:cNvPr id="298" name="Google Shape;298;p31"/>
            <p:cNvSpPr/>
            <p:nvPr/>
          </p:nvSpPr>
          <p:spPr>
            <a:xfrm>
              <a:off x="14417041" y="2514600"/>
              <a:ext cx="992208" cy="2057400"/>
            </a:xfrm>
            <a:custGeom>
              <a:rect b="b" l="l" r="r" t="t"/>
              <a:pathLst>
                <a:path extrusionOk="0" h="2057400" w="992208">
                  <a:moveTo>
                    <a:pt x="0" y="457200"/>
                  </a:moveTo>
                  <a:lnTo>
                    <a:pt x="0" y="457200"/>
                  </a:lnTo>
                  <a:cubicBezTo>
                    <a:pt x="109375" y="420742"/>
                    <a:pt x="127591" y="445858"/>
                    <a:pt x="167640" y="365760"/>
                  </a:cubicBezTo>
                  <a:cubicBezTo>
                    <a:pt x="174824" y="351392"/>
                    <a:pt x="177800" y="335280"/>
                    <a:pt x="182880" y="320040"/>
                  </a:cubicBezTo>
                  <a:cubicBezTo>
                    <a:pt x="177800" y="279400"/>
                    <a:pt x="174966" y="238416"/>
                    <a:pt x="167640" y="198120"/>
                  </a:cubicBezTo>
                  <a:cubicBezTo>
                    <a:pt x="155094" y="129116"/>
                    <a:pt x="101256" y="110074"/>
                    <a:pt x="167640" y="15240"/>
                  </a:cubicBezTo>
                  <a:cubicBezTo>
                    <a:pt x="185360" y="-10075"/>
                    <a:pt x="228600" y="5080"/>
                    <a:pt x="259080" y="0"/>
                  </a:cubicBezTo>
                  <a:cubicBezTo>
                    <a:pt x="284480" y="10160"/>
                    <a:pt x="309665" y="20874"/>
                    <a:pt x="335280" y="30480"/>
                  </a:cubicBezTo>
                  <a:cubicBezTo>
                    <a:pt x="495076" y="90404"/>
                    <a:pt x="268937" y="-49574"/>
                    <a:pt x="396240" y="350520"/>
                  </a:cubicBezTo>
                  <a:cubicBezTo>
                    <a:pt x="405982" y="381136"/>
                    <a:pt x="457200" y="370840"/>
                    <a:pt x="487680" y="381000"/>
                  </a:cubicBezTo>
                  <a:cubicBezTo>
                    <a:pt x="502920" y="386080"/>
                    <a:pt x="520034" y="387329"/>
                    <a:pt x="533400" y="396240"/>
                  </a:cubicBezTo>
                  <a:cubicBezTo>
                    <a:pt x="645974" y="471289"/>
                    <a:pt x="595534" y="435221"/>
                    <a:pt x="685800" y="502920"/>
                  </a:cubicBezTo>
                  <a:cubicBezTo>
                    <a:pt x="690880" y="518160"/>
                    <a:pt x="693856" y="534272"/>
                    <a:pt x="701040" y="548640"/>
                  </a:cubicBezTo>
                  <a:cubicBezTo>
                    <a:pt x="709231" y="565023"/>
                    <a:pt x="725089" y="577210"/>
                    <a:pt x="731520" y="594360"/>
                  </a:cubicBezTo>
                  <a:cubicBezTo>
                    <a:pt x="740615" y="618614"/>
                    <a:pt x="741680" y="645160"/>
                    <a:pt x="746760" y="670560"/>
                  </a:cubicBezTo>
                  <a:cubicBezTo>
                    <a:pt x="756920" y="914400"/>
                    <a:pt x="759852" y="1158649"/>
                    <a:pt x="777240" y="1402080"/>
                  </a:cubicBezTo>
                  <a:cubicBezTo>
                    <a:pt x="783504" y="1489781"/>
                    <a:pt x="808370" y="1532596"/>
                    <a:pt x="853440" y="1600200"/>
                  </a:cubicBezTo>
                  <a:cubicBezTo>
                    <a:pt x="867529" y="1621334"/>
                    <a:pt x="886825" y="1638956"/>
                    <a:pt x="899160" y="1661160"/>
                  </a:cubicBezTo>
                  <a:cubicBezTo>
                    <a:pt x="912446" y="1685074"/>
                    <a:pt x="918529" y="1712361"/>
                    <a:pt x="929640" y="1737360"/>
                  </a:cubicBezTo>
                  <a:cubicBezTo>
                    <a:pt x="962152" y="1810512"/>
                    <a:pt x="956579" y="1778306"/>
                    <a:pt x="975360" y="1844040"/>
                  </a:cubicBezTo>
                  <a:cubicBezTo>
                    <a:pt x="981114" y="1864179"/>
                    <a:pt x="989108" y="1884108"/>
                    <a:pt x="990600" y="1905000"/>
                  </a:cubicBezTo>
                  <a:cubicBezTo>
                    <a:pt x="994219" y="1955671"/>
                    <a:pt x="990600" y="2006600"/>
                    <a:pt x="990600" y="2057400"/>
                  </a:cubicBezTo>
                  <a:lnTo>
                    <a:pt x="990600" y="2057400"/>
                  </a:lnTo>
                </a:path>
              </a:pathLst>
            </a:custGeom>
            <a:no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Open Sans"/>
                <a:ea typeface="Open Sans"/>
                <a:cs typeface="Open Sans"/>
                <a:sym typeface="Open Sans"/>
              </a:endParaRPr>
            </a:p>
          </p:txBody>
        </p:sp>
        <p:sp>
          <p:nvSpPr>
            <p:cNvPr id="299" name="Google Shape;299;p31"/>
            <p:cNvSpPr/>
            <p:nvPr/>
          </p:nvSpPr>
          <p:spPr>
            <a:xfrm>
              <a:off x="14688816" y="2971800"/>
              <a:ext cx="292105" cy="323914"/>
            </a:xfrm>
            <a:custGeom>
              <a:rect b="b" l="l" r="r" t="t"/>
              <a:pathLst>
                <a:path extrusionOk="0" h="323914" w="292105">
                  <a:moveTo>
                    <a:pt x="33025" y="0"/>
                  </a:moveTo>
                  <a:lnTo>
                    <a:pt x="33025" y="0"/>
                  </a:lnTo>
                  <a:cubicBezTo>
                    <a:pt x="22907" y="45530"/>
                    <a:pt x="-25672" y="187967"/>
                    <a:pt x="17785" y="243840"/>
                  </a:cubicBezTo>
                  <a:cubicBezTo>
                    <a:pt x="26741" y="255355"/>
                    <a:pt x="144783" y="283209"/>
                    <a:pt x="170185" y="289560"/>
                  </a:cubicBezTo>
                  <a:cubicBezTo>
                    <a:pt x="207515" y="314447"/>
                    <a:pt x="227659" y="344165"/>
                    <a:pt x="276865" y="304800"/>
                  </a:cubicBezTo>
                  <a:cubicBezTo>
                    <a:pt x="289409" y="294765"/>
                    <a:pt x="287025" y="274320"/>
                    <a:pt x="292105" y="259080"/>
                  </a:cubicBezTo>
                  <a:cubicBezTo>
                    <a:pt x="287025" y="203200"/>
                    <a:pt x="292280" y="145392"/>
                    <a:pt x="276865" y="91440"/>
                  </a:cubicBezTo>
                  <a:cubicBezTo>
                    <a:pt x="270944" y="70717"/>
                    <a:pt x="249078" y="57675"/>
                    <a:pt x="231145" y="45720"/>
                  </a:cubicBezTo>
                  <a:cubicBezTo>
                    <a:pt x="210243" y="31785"/>
                    <a:pt x="121535" y="18318"/>
                    <a:pt x="109225" y="15240"/>
                  </a:cubicBezTo>
                  <a:cubicBezTo>
                    <a:pt x="35414" y="-3213"/>
                    <a:pt x="45725" y="2540"/>
                    <a:pt x="33025" y="0"/>
                  </a:cubicBezTo>
                  <a:close/>
                </a:path>
              </a:pathLst>
            </a:custGeom>
            <a:no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300" name="Google Shape;300;p31"/>
            <p:cNvSpPr/>
            <p:nvPr/>
          </p:nvSpPr>
          <p:spPr>
            <a:xfrm>
              <a:off x="14371320" y="3169920"/>
              <a:ext cx="417064" cy="320040"/>
            </a:xfrm>
            <a:custGeom>
              <a:rect b="b" l="l" r="r" t="t"/>
              <a:pathLst>
                <a:path extrusionOk="0" h="320040" w="417064">
                  <a:moveTo>
                    <a:pt x="335280" y="0"/>
                  </a:moveTo>
                  <a:lnTo>
                    <a:pt x="335280" y="0"/>
                  </a:lnTo>
                  <a:cubicBezTo>
                    <a:pt x="294640" y="20320"/>
                    <a:pt x="253249" y="39202"/>
                    <a:pt x="213360" y="60960"/>
                  </a:cubicBezTo>
                  <a:cubicBezTo>
                    <a:pt x="197280" y="69731"/>
                    <a:pt x="185772" y="88850"/>
                    <a:pt x="167640" y="91440"/>
                  </a:cubicBezTo>
                  <a:cubicBezTo>
                    <a:pt x="146905" y="94402"/>
                    <a:pt x="127539" y="78096"/>
                    <a:pt x="106680" y="76200"/>
                  </a:cubicBezTo>
                  <a:cubicBezTo>
                    <a:pt x="71266" y="72981"/>
                    <a:pt x="35560" y="76200"/>
                    <a:pt x="0" y="76200"/>
                  </a:cubicBezTo>
                  <a:lnTo>
                    <a:pt x="15240" y="320040"/>
                  </a:lnTo>
                  <a:lnTo>
                    <a:pt x="274320" y="289560"/>
                  </a:lnTo>
                  <a:cubicBezTo>
                    <a:pt x="305736" y="282828"/>
                    <a:pt x="339027" y="276902"/>
                    <a:pt x="365760" y="259080"/>
                  </a:cubicBezTo>
                  <a:cubicBezTo>
                    <a:pt x="381000" y="248920"/>
                    <a:pt x="407361" y="246447"/>
                    <a:pt x="411480" y="228600"/>
                  </a:cubicBezTo>
                  <a:cubicBezTo>
                    <a:pt x="424045" y="174151"/>
                    <a:pt x="411480" y="116840"/>
                    <a:pt x="411480" y="60960"/>
                  </a:cubicBezTo>
                  <a:lnTo>
                    <a:pt x="411480" y="60960"/>
                  </a:lnTo>
                </a:path>
              </a:pathLst>
            </a:custGeom>
            <a:no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Open Sans"/>
                <a:ea typeface="Open Sans"/>
                <a:cs typeface="Open Sans"/>
                <a:sym typeface="Open Sans"/>
              </a:endParaRPr>
            </a:p>
          </p:txBody>
        </p:sp>
        <p:sp>
          <p:nvSpPr>
            <p:cNvPr id="301" name="Google Shape;301;p31"/>
            <p:cNvSpPr/>
            <p:nvPr/>
          </p:nvSpPr>
          <p:spPr>
            <a:xfrm>
              <a:off x="14025214" y="3169920"/>
              <a:ext cx="285460" cy="350520"/>
            </a:xfrm>
            <a:custGeom>
              <a:rect b="b" l="l" r="r" t="t"/>
              <a:pathLst>
                <a:path extrusionOk="0" h="350520" w="285460">
                  <a:moveTo>
                    <a:pt x="269906" y="350520"/>
                  </a:moveTo>
                  <a:lnTo>
                    <a:pt x="269906" y="350520"/>
                  </a:lnTo>
                  <a:cubicBezTo>
                    <a:pt x="224186" y="335280"/>
                    <a:pt x="175055" y="327877"/>
                    <a:pt x="132746" y="304800"/>
                  </a:cubicBezTo>
                  <a:cubicBezTo>
                    <a:pt x="116666" y="296029"/>
                    <a:pt x="116569" y="270522"/>
                    <a:pt x="102266" y="259080"/>
                  </a:cubicBezTo>
                  <a:cubicBezTo>
                    <a:pt x="89722" y="249045"/>
                    <a:pt x="71786" y="248920"/>
                    <a:pt x="56546" y="243840"/>
                  </a:cubicBezTo>
                  <a:cubicBezTo>
                    <a:pt x="51466" y="228600"/>
                    <a:pt x="48490" y="212488"/>
                    <a:pt x="41306" y="198120"/>
                  </a:cubicBezTo>
                  <a:cubicBezTo>
                    <a:pt x="15055" y="145617"/>
                    <a:pt x="-28236" y="138534"/>
                    <a:pt x="26066" y="60960"/>
                  </a:cubicBezTo>
                  <a:cubicBezTo>
                    <a:pt x="47073" y="30950"/>
                    <a:pt x="117506" y="0"/>
                    <a:pt x="117506" y="0"/>
                  </a:cubicBezTo>
                  <a:cubicBezTo>
                    <a:pt x="168306" y="5080"/>
                    <a:pt x="223429" y="-5886"/>
                    <a:pt x="269906" y="15240"/>
                  </a:cubicBezTo>
                  <a:cubicBezTo>
                    <a:pt x="288974" y="23907"/>
                    <a:pt x="285146" y="76200"/>
                    <a:pt x="285146" y="76200"/>
                  </a:cubicBezTo>
                  <a:lnTo>
                    <a:pt x="269906" y="289560"/>
                  </a:lnTo>
                </a:path>
              </a:pathLst>
            </a:custGeom>
            <a:no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Open Sans"/>
                <a:ea typeface="Open Sans"/>
                <a:cs typeface="Open Sans"/>
                <a:sym typeface="Open Sans"/>
              </a:endParaRPr>
            </a:p>
          </p:txBody>
        </p:sp>
        <p:sp>
          <p:nvSpPr>
            <p:cNvPr id="302" name="Google Shape;302;p31"/>
            <p:cNvSpPr txBox="1"/>
            <p:nvPr/>
          </p:nvSpPr>
          <p:spPr>
            <a:xfrm rot="-226076">
              <a:off x="13471316" y="4790793"/>
              <a:ext cx="2018181" cy="53347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70C0"/>
                </a:buClr>
                <a:buSzPts val="2800"/>
                <a:buFont typeface="Arial"/>
                <a:buNone/>
              </a:pPr>
              <a:r>
                <a:rPr b="1" i="0" lang="es-ES" sz="2800" u="none" cap="none" strike="noStrike">
                  <a:solidFill>
                    <a:srgbClr val="0070C0"/>
                  </a:solidFill>
                  <a:latin typeface="Arial"/>
                  <a:ea typeface="Arial"/>
                  <a:cs typeface="Arial"/>
                  <a:sym typeface="Arial"/>
                </a:rPr>
                <a:t>Princípio……</a:t>
              </a:r>
              <a:endParaRPr b="1" i="0" sz="2800" u="none" cap="none" strike="noStrike">
                <a:solidFill>
                  <a:srgbClr val="0070C0"/>
                </a:solidFill>
                <a:latin typeface="Arial"/>
                <a:ea typeface="Arial"/>
                <a:cs typeface="Arial"/>
                <a:sym typeface="Arial"/>
              </a:endParaRPr>
            </a:p>
          </p:txBody>
        </p:sp>
      </p:grpSp>
      <p:sp>
        <p:nvSpPr>
          <p:cNvPr id="303" name="Google Shape;303;p31"/>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292929"/>
              </a:buClr>
              <a:buSzPts val="6400"/>
              <a:buFont typeface="Open Sans"/>
              <a:buNone/>
            </a:pPr>
            <a:r>
              <a:rPr lang="es-ES">
                <a:solidFill>
                  <a:srgbClr val="292929"/>
                </a:solidFill>
              </a:rPr>
              <a:t>Um exercício rápido…</a:t>
            </a:r>
            <a:endParaRPr>
              <a:solidFill>
                <a:srgbClr val="292929"/>
              </a:solidFill>
            </a:endParaRPr>
          </a:p>
        </p:txBody>
      </p:sp>
      <p:sp>
        <p:nvSpPr>
          <p:cNvPr id="304" name="Google Shape;304;p31"/>
          <p:cNvSpPr txBox="1"/>
          <p:nvPr/>
        </p:nvSpPr>
        <p:spPr>
          <a:xfrm>
            <a:off x="392704" y="1417404"/>
            <a:ext cx="12428937" cy="4420278"/>
          </a:xfrm>
          <a:prstGeom prst="rect">
            <a:avLst/>
          </a:prstGeom>
          <a:no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292929"/>
              </a:buClr>
              <a:buSzPts val="4000"/>
              <a:buFont typeface="Arial"/>
              <a:buNone/>
            </a:pPr>
            <a:r>
              <a:rPr b="1" i="0" lang="es-ES" sz="4000" u="none" cap="none" strike="noStrike">
                <a:solidFill>
                  <a:srgbClr val="292929"/>
                </a:solidFill>
                <a:latin typeface="Open Sans"/>
                <a:ea typeface="Open Sans"/>
                <a:cs typeface="Open Sans"/>
                <a:sym typeface="Open Sans"/>
              </a:rPr>
              <a:t>Dividam-se em 4 grupos (1 para cada princípio)</a:t>
            </a:r>
            <a:endParaRPr b="1" i="0" sz="4000" u="none" cap="none" strike="noStrike">
              <a:solidFill>
                <a:srgbClr val="292929"/>
              </a:solidFill>
              <a:latin typeface="Open Sans"/>
              <a:ea typeface="Open Sans"/>
              <a:cs typeface="Open Sans"/>
              <a:sym typeface="Open Sans"/>
            </a:endParaRPr>
          </a:p>
          <a:p>
            <a:pPr indent="-742950" lvl="0" marL="742950" marR="0" rtl="0" algn="l">
              <a:lnSpc>
                <a:spcPct val="100000"/>
              </a:lnSpc>
              <a:spcBef>
                <a:spcPts val="2667"/>
              </a:spcBef>
              <a:spcAft>
                <a:spcPts val="0"/>
              </a:spcAft>
              <a:buClr>
                <a:srgbClr val="292929"/>
              </a:buClr>
              <a:buSzPts val="4000"/>
              <a:buFont typeface="Helvetica Neue"/>
              <a:buAutoNum type="arabicPeriod"/>
            </a:pPr>
            <a:r>
              <a:rPr b="0" i="0" lang="es-ES" sz="4000" u="none" cap="none" strike="noStrike">
                <a:solidFill>
                  <a:srgbClr val="292929"/>
                </a:solidFill>
                <a:latin typeface="Open Sans"/>
                <a:ea typeface="Open Sans"/>
                <a:cs typeface="Open Sans"/>
                <a:sym typeface="Open Sans"/>
              </a:rPr>
              <a:t>Leiam o princípio e as notas de orientação atribuídas ao </a:t>
            </a:r>
            <a:r>
              <a:rPr lang="es-ES" sz="4000">
                <a:solidFill>
                  <a:srgbClr val="292929"/>
                </a:solidFill>
                <a:latin typeface="Open Sans"/>
                <a:ea typeface="Open Sans"/>
                <a:cs typeface="Open Sans"/>
                <a:sym typeface="Open Sans"/>
              </a:rPr>
              <a:t>vosso</a:t>
            </a:r>
            <a:r>
              <a:rPr b="0" i="0" lang="es-ES" sz="4000" u="none" cap="none" strike="noStrike">
                <a:solidFill>
                  <a:srgbClr val="292929"/>
                </a:solidFill>
                <a:latin typeface="Open Sans"/>
                <a:ea typeface="Open Sans"/>
                <a:cs typeface="Open Sans"/>
                <a:sym typeface="Open Sans"/>
              </a:rPr>
              <a:t> grupo (5 minutos).</a:t>
            </a:r>
            <a:endParaRPr b="0" i="0" sz="4000" u="none" cap="none" strike="noStrike">
              <a:solidFill>
                <a:srgbClr val="292929"/>
              </a:solidFill>
              <a:latin typeface="Open Sans"/>
              <a:ea typeface="Open Sans"/>
              <a:cs typeface="Open Sans"/>
              <a:sym typeface="Open Sans"/>
            </a:endParaRPr>
          </a:p>
          <a:p>
            <a:pPr indent="-742950" lvl="0" marL="742950" marR="0" rtl="0" algn="l">
              <a:lnSpc>
                <a:spcPct val="100000"/>
              </a:lnSpc>
              <a:spcBef>
                <a:spcPts val="2667"/>
              </a:spcBef>
              <a:spcAft>
                <a:spcPts val="0"/>
              </a:spcAft>
              <a:buClr>
                <a:srgbClr val="292929"/>
              </a:buClr>
              <a:buSzPts val="4000"/>
              <a:buFont typeface="Helvetica Neue"/>
              <a:buAutoNum type="arabicPeriod"/>
            </a:pPr>
            <a:r>
              <a:rPr b="0" i="0" lang="es-ES" sz="4000" u="none" cap="none" strike="noStrike">
                <a:solidFill>
                  <a:srgbClr val="292929"/>
                </a:solidFill>
                <a:latin typeface="Open Sans"/>
                <a:ea typeface="Open Sans"/>
                <a:cs typeface="Open Sans"/>
                <a:sym typeface="Open Sans"/>
              </a:rPr>
              <a:t>Desenhem num quadro </a:t>
            </a:r>
            <a:r>
              <a:rPr b="0" i="1" lang="es-ES" sz="4000" u="none" cap="none" strike="noStrike">
                <a:solidFill>
                  <a:srgbClr val="292929"/>
                </a:solidFill>
                <a:latin typeface="Open Sans"/>
                <a:ea typeface="Open Sans"/>
                <a:cs typeface="Open Sans"/>
                <a:sym typeface="Open Sans"/>
              </a:rPr>
              <a:t>flipchart</a:t>
            </a:r>
            <a:r>
              <a:rPr i="1" lang="es-ES" sz="4000">
                <a:solidFill>
                  <a:srgbClr val="292929"/>
                </a:solidFill>
                <a:latin typeface="Open Sans"/>
                <a:ea typeface="Open Sans"/>
                <a:cs typeface="Open Sans"/>
                <a:sym typeface="Open Sans"/>
              </a:rPr>
              <a:t> </a:t>
            </a:r>
            <a:r>
              <a:rPr b="0" i="0" lang="es-ES" sz="4000" u="none" cap="none" strike="noStrike">
                <a:solidFill>
                  <a:srgbClr val="292929"/>
                </a:solidFill>
                <a:latin typeface="Open Sans"/>
                <a:ea typeface="Open Sans"/>
                <a:cs typeface="Open Sans"/>
                <a:sym typeface="Open Sans"/>
              </a:rPr>
              <a:t>uma imagem que represente o vosso princípio (5 minutos).</a:t>
            </a:r>
            <a:endParaRPr/>
          </a:p>
          <a:p>
            <a:pPr indent="-742950" lvl="0" marL="742950" marR="0" rtl="0" algn="l">
              <a:lnSpc>
                <a:spcPct val="100000"/>
              </a:lnSpc>
              <a:spcBef>
                <a:spcPts val="2667"/>
              </a:spcBef>
              <a:spcAft>
                <a:spcPts val="0"/>
              </a:spcAft>
              <a:buClr>
                <a:srgbClr val="292929"/>
              </a:buClr>
              <a:buSzPts val="4000"/>
              <a:buFont typeface="Helvetica Neue"/>
              <a:buAutoNum type="arabicPeriod"/>
            </a:pPr>
            <a:r>
              <a:rPr b="0" i="0" lang="es-ES" sz="4000" u="none" cap="none" strike="noStrike">
                <a:solidFill>
                  <a:srgbClr val="292929"/>
                </a:solidFill>
                <a:latin typeface="Open Sans"/>
                <a:ea typeface="Open Sans"/>
                <a:cs typeface="Open Sans"/>
                <a:sym typeface="Open Sans"/>
              </a:rPr>
              <a:t>Terão </a:t>
            </a:r>
            <a:r>
              <a:rPr b="1" i="0" lang="es-ES" sz="4000" u="none" cap="none" strike="noStrike">
                <a:solidFill>
                  <a:srgbClr val="292929"/>
                </a:solidFill>
                <a:latin typeface="Open Sans"/>
                <a:ea typeface="Open Sans"/>
                <a:cs typeface="Open Sans"/>
                <a:sym typeface="Open Sans"/>
              </a:rPr>
              <a:t>1 minuto </a:t>
            </a:r>
            <a:r>
              <a:rPr b="0" i="0" lang="es-ES" sz="4000" u="none" cap="none" strike="noStrike">
                <a:solidFill>
                  <a:srgbClr val="292929"/>
                </a:solidFill>
                <a:latin typeface="Open Sans"/>
                <a:ea typeface="Open Sans"/>
                <a:cs typeface="Open Sans"/>
                <a:sym typeface="Open Sans"/>
              </a:rPr>
              <a:t>para sintetizar aos outros grupos as mensagens-chave que deverão lembrar-se acerca do princípio que acabaram de rever e ilustrar.</a:t>
            </a:r>
            <a:endParaRPr b="0" i="0" sz="4000" u="none" cap="none" strike="noStrike">
              <a:solidFill>
                <a:srgbClr val="292929"/>
              </a:solidFill>
              <a:latin typeface="Open Sans"/>
              <a:ea typeface="Open Sans"/>
              <a:cs typeface="Open Sans"/>
              <a:sym typeface="Open Sans"/>
            </a:endParaRPr>
          </a:p>
        </p:txBody>
      </p:sp>
      <p:sp>
        <p:nvSpPr>
          <p:cNvPr id="305" name="Google Shape;305;p31"/>
          <p:cNvSpPr txBox="1"/>
          <p:nvPr/>
        </p:nvSpPr>
        <p:spPr>
          <a:xfrm>
            <a:off x="4035425" y="8670925"/>
            <a:ext cx="404100" cy="379800"/>
          </a:xfrm>
          <a:prstGeom prst="rect">
            <a:avLst/>
          </a:prstGeom>
          <a:noFill/>
          <a:ln>
            <a:noFill/>
          </a:ln>
        </p:spPr>
        <p:txBody>
          <a:bodyPr anchorCtr="0" anchor="t" bIns="50800" lIns="50800" spcFirstLastPara="1" rIns="50800" wrap="square" tIns="50800">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rgbClr val="00B297"/>
                </a:solidFill>
                <a:latin typeface="Open Sans"/>
                <a:ea typeface="Open Sans"/>
                <a:cs typeface="Open Sans"/>
                <a:sym typeface="Open Sans"/>
              </a:rPr>
              <a:t>8</a:t>
            </a:r>
            <a:endParaRPr b="1" i="0" sz="1800" u="none" cap="none" strike="noStrike">
              <a:solidFill>
                <a:srgbClr val="00B297"/>
              </a:solidFill>
              <a:latin typeface="Open Sans"/>
              <a:ea typeface="Open Sans"/>
              <a:cs typeface="Open Sans"/>
              <a:sym typeface="Open Sa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18"/>
          <p:cNvSpPr txBox="1"/>
          <p:nvPr>
            <p:ph type="title"/>
          </p:nvPr>
        </p:nvSpPr>
        <p:spPr>
          <a:xfrm>
            <a:off x="261125" y="120575"/>
            <a:ext cx="17340300" cy="11304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SzPts val="1400"/>
              <a:buNone/>
            </a:pPr>
            <a:r>
              <a:rPr lang="es-ES" sz="5800">
                <a:solidFill>
                  <a:srgbClr val="000000"/>
                </a:solidFill>
                <a:latin typeface="Open Sans"/>
                <a:ea typeface="Open Sans"/>
                <a:cs typeface="Open Sans"/>
                <a:sym typeface="Open Sans"/>
              </a:rPr>
              <a:t>O modelo tipo "ovo" das medidas de proteção</a:t>
            </a:r>
            <a:endParaRPr sz="5800">
              <a:latin typeface="Open Sans"/>
              <a:ea typeface="Open Sans"/>
              <a:cs typeface="Open Sans"/>
              <a:sym typeface="Open Sans"/>
            </a:endParaRPr>
          </a:p>
        </p:txBody>
      </p:sp>
      <p:sp>
        <p:nvSpPr>
          <p:cNvPr id="311" name="Google Shape;311;p18"/>
          <p:cNvSpPr txBox="1"/>
          <p:nvPr>
            <p:ph idx="12" type="sldNum"/>
          </p:nvPr>
        </p:nvSpPr>
        <p:spPr>
          <a:xfrm>
            <a:off x="4028351" y="8672613"/>
            <a:ext cx="1014412" cy="674687"/>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SzPts val="1800"/>
              <a:buNone/>
            </a:pPr>
            <a:fld id="{00000000-1234-1234-1234-123412341234}" type="slidenum">
              <a:rPr b="1" lang="es-ES">
                <a:solidFill>
                  <a:srgbClr val="00B297"/>
                </a:solidFill>
              </a:rPr>
              <a:t>‹#›</a:t>
            </a:fld>
            <a:endParaRPr b="1">
              <a:solidFill>
                <a:srgbClr val="00B297"/>
              </a:solidFill>
            </a:endParaRPr>
          </a:p>
        </p:txBody>
      </p:sp>
      <p:sp>
        <p:nvSpPr>
          <p:cNvPr id="312" name="Google Shape;312;p18"/>
          <p:cNvSpPr/>
          <p:nvPr/>
        </p:nvSpPr>
        <p:spPr>
          <a:xfrm>
            <a:off x="431800" y="1296988"/>
            <a:ext cx="16209899" cy="7329600"/>
          </a:xfrm>
          <a:prstGeom prst="ellipse">
            <a:avLst/>
          </a:prstGeom>
          <a:solidFill>
            <a:srgbClr val="D2F0E0"/>
          </a:solidFill>
          <a:ln cap="flat" cmpd="sng" w="571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13" name="Google Shape;313;p18"/>
          <p:cNvSpPr/>
          <p:nvPr/>
        </p:nvSpPr>
        <p:spPr>
          <a:xfrm>
            <a:off x="836613" y="2052638"/>
            <a:ext cx="10428287" cy="5768975"/>
          </a:xfrm>
          <a:prstGeom prst="ellipse">
            <a:avLst/>
          </a:prstGeom>
          <a:solidFill>
            <a:schemeClr val="dk1"/>
          </a:solidFill>
          <a:ln cap="flat" cmpd="sng" w="571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14" name="Google Shape;314;p18"/>
          <p:cNvSpPr/>
          <p:nvPr/>
        </p:nvSpPr>
        <p:spPr>
          <a:xfrm>
            <a:off x="1144588" y="2905125"/>
            <a:ext cx="6224587" cy="4113213"/>
          </a:xfrm>
          <a:prstGeom prst="ellipse">
            <a:avLst/>
          </a:prstGeom>
          <a:solidFill>
            <a:srgbClr val="FFC000"/>
          </a:solid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15" name="Google Shape;315;p18"/>
          <p:cNvSpPr txBox="1"/>
          <p:nvPr/>
        </p:nvSpPr>
        <p:spPr>
          <a:xfrm>
            <a:off x="7211375" y="4299750"/>
            <a:ext cx="4202100" cy="1154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2"/>
              </a:buClr>
              <a:buSzPts val="4000"/>
              <a:buFont typeface="Open Sans"/>
              <a:buNone/>
            </a:pPr>
            <a:r>
              <a:rPr b="1" i="0" lang="es-ES" sz="4000" u="none" cap="none" strike="noStrike">
                <a:solidFill>
                  <a:srgbClr val="000000"/>
                </a:solidFill>
                <a:latin typeface="Open Sans"/>
                <a:ea typeface="Open Sans"/>
                <a:cs typeface="Open Sans"/>
                <a:sym typeface="Open Sans"/>
              </a:rPr>
              <a:t>Ação </a:t>
            </a:r>
            <a:endParaRPr b="1" i="0" sz="4000" u="none" cap="none" strike="noStrike">
              <a:solidFill>
                <a:srgbClr val="000000"/>
              </a:solidFill>
              <a:latin typeface="Open Sans"/>
              <a:ea typeface="Open Sans"/>
              <a:cs typeface="Open Sans"/>
              <a:sym typeface="Open Sans"/>
            </a:endParaRPr>
          </a:p>
          <a:p>
            <a:pPr indent="0" lvl="0" marL="0" marR="0" rtl="0" algn="ctr">
              <a:lnSpc>
                <a:spcPct val="100000"/>
              </a:lnSpc>
              <a:spcBef>
                <a:spcPts val="0"/>
              </a:spcBef>
              <a:spcAft>
                <a:spcPts val="0"/>
              </a:spcAft>
              <a:buClr>
                <a:schemeClr val="lt2"/>
              </a:buClr>
              <a:buSzPts val="4000"/>
              <a:buFont typeface="Open Sans"/>
              <a:buNone/>
            </a:pPr>
            <a:r>
              <a:rPr b="1" i="0" lang="es-ES" sz="4000" u="none" cap="none" strike="noStrike">
                <a:solidFill>
                  <a:srgbClr val="000000"/>
                </a:solidFill>
                <a:latin typeface="Open Sans"/>
                <a:ea typeface="Open Sans"/>
                <a:cs typeface="Open Sans"/>
                <a:sym typeface="Open Sans"/>
              </a:rPr>
              <a:t>corretiva</a:t>
            </a:r>
            <a:endParaRPr b="0" i="0" sz="1400" u="none" cap="none" strike="noStrike">
              <a:solidFill>
                <a:srgbClr val="000000"/>
              </a:solidFill>
              <a:latin typeface="Arial"/>
              <a:ea typeface="Arial"/>
              <a:cs typeface="Arial"/>
              <a:sym typeface="Arial"/>
            </a:endParaRPr>
          </a:p>
        </p:txBody>
      </p:sp>
      <p:sp>
        <p:nvSpPr>
          <p:cNvPr id="316" name="Google Shape;316;p18"/>
          <p:cNvSpPr txBox="1"/>
          <p:nvPr/>
        </p:nvSpPr>
        <p:spPr>
          <a:xfrm>
            <a:off x="11568114" y="3665538"/>
            <a:ext cx="3681718" cy="204152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2"/>
              </a:buClr>
              <a:buSzPts val="4000"/>
              <a:buFont typeface="Open Sans"/>
              <a:buNone/>
            </a:pPr>
            <a:r>
              <a:rPr b="1" i="0" lang="es-ES" sz="4000" u="none" cap="none" strike="noStrike">
                <a:solidFill>
                  <a:srgbClr val="000000"/>
                </a:solidFill>
                <a:latin typeface="Open Sans"/>
                <a:ea typeface="Open Sans"/>
                <a:cs typeface="Open Sans"/>
                <a:sym typeface="Open Sans"/>
              </a:rPr>
              <a:t>Ação preventiva/ construção do ambiente</a:t>
            </a:r>
            <a:endParaRPr b="1" i="0" sz="4000" u="none" cap="none" strike="noStrike">
              <a:solidFill>
                <a:srgbClr val="000000"/>
              </a:solidFill>
              <a:latin typeface="Open Sans"/>
              <a:ea typeface="Open Sans"/>
              <a:cs typeface="Open Sans"/>
              <a:sym typeface="Open Sans"/>
            </a:endParaRPr>
          </a:p>
        </p:txBody>
      </p:sp>
      <p:sp>
        <p:nvSpPr>
          <p:cNvPr id="317" name="Google Shape;317;p18"/>
          <p:cNvSpPr txBox="1"/>
          <p:nvPr/>
        </p:nvSpPr>
        <p:spPr>
          <a:xfrm>
            <a:off x="2854629" y="3525650"/>
            <a:ext cx="4202100" cy="1174800"/>
          </a:xfrm>
          <a:prstGeom prst="rect">
            <a:avLst/>
          </a:prstGeom>
          <a:no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000000"/>
              </a:buClr>
              <a:buSzPts val="4000"/>
              <a:buFont typeface="Open Sans"/>
              <a:buNone/>
            </a:pPr>
            <a:r>
              <a:rPr b="1" i="0" lang="es-ES" sz="4000" u="none" cap="none" strike="noStrike">
                <a:solidFill>
                  <a:srgbClr val="000000"/>
                </a:solidFill>
                <a:latin typeface="Open Sans"/>
                <a:ea typeface="Open Sans"/>
                <a:cs typeface="Open Sans"/>
                <a:sym typeface="Open Sans"/>
              </a:rPr>
              <a:t>Ação reativa</a:t>
            </a:r>
            <a:endParaRPr b="0" i="0" sz="1400" u="none" cap="none" strike="noStrike">
              <a:solidFill>
                <a:srgbClr val="000000"/>
              </a:solidFill>
              <a:latin typeface="Arial"/>
              <a:ea typeface="Arial"/>
              <a:cs typeface="Arial"/>
              <a:sym typeface="Arial"/>
            </a:endParaRPr>
          </a:p>
        </p:txBody>
      </p:sp>
      <p:sp>
        <p:nvSpPr>
          <p:cNvPr id="318" name="Google Shape;318;p18"/>
          <p:cNvSpPr/>
          <p:nvPr/>
        </p:nvSpPr>
        <p:spPr>
          <a:xfrm>
            <a:off x="1755775" y="4192588"/>
            <a:ext cx="1498600" cy="1443037"/>
          </a:xfrm>
          <a:prstGeom prst="star5">
            <a:avLst>
              <a:gd fmla="val 19098" name="adj"/>
              <a:gd fmla="val 105146" name="hf"/>
              <a:gd fmla="val 110557" name="vf"/>
            </a:avLst>
          </a:prstGeom>
          <a:solidFill>
            <a:srgbClr val="FF00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19" name="Google Shape;319;p18"/>
          <p:cNvSpPr txBox="1"/>
          <p:nvPr/>
        </p:nvSpPr>
        <p:spPr>
          <a:xfrm>
            <a:off x="2085313" y="4913313"/>
            <a:ext cx="4702200" cy="663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2"/>
              </a:buClr>
              <a:buSzPts val="4000"/>
              <a:buFont typeface="Open Sans"/>
              <a:buNone/>
            </a:pPr>
            <a:r>
              <a:rPr b="1" i="0" lang="es-ES" sz="4000" u="none" cap="none" strike="noStrike">
                <a:solidFill>
                  <a:srgbClr val="FF0000"/>
                </a:solidFill>
                <a:latin typeface="Open Sans"/>
                <a:ea typeface="Open Sans"/>
                <a:cs typeface="Open Sans"/>
                <a:sym typeface="Open Sans"/>
              </a:rPr>
              <a:t>Abuso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800"/>
              </a:spcBef>
              <a:spcAft>
                <a:spcPts val="0"/>
              </a:spcAft>
              <a:buClr>
                <a:schemeClr val="lt2"/>
              </a:buClr>
              <a:buSzPts val="4000"/>
              <a:buFont typeface="Open Sans"/>
              <a:buNone/>
            </a:pPr>
            <a:r>
              <a:rPr b="1" i="0" lang="es-ES" sz="4000" u="none" cap="none" strike="noStrike">
                <a:solidFill>
                  <a:srgbClr val="FF0000"/>
                </a:solidFill>
                <a:latin typeface="Open Sans"/>
                <a:ea typeface="Open Sans"/>
                <a:cs typeface="Open Sans"/>
                <a:sym typeface="Open Sans"/>
              </a:rPr>
              <a:t>ou violação</a:t>
            </a:r>
            <a:endParaRPr b="0" i="0" sz="1400" u="none" cap="none" strike="noStrike">
              <a:solidFill>
                <a:srgbClr val="000000"/>
              </a:solidFill>
              <a:latin typeface="Arial"/>
              <a:ea typeface="Arial"/>
              <a:cs typeface="Arial"/>
              <a:sym typeface="Arial"/>
            </a:endParaRPr>
          </a:p>
        </p:txBody>
      </p:sp>
      <p:sp>
        <p:nvSpPr>
          <p:cNvPr id="320" name="Google Shape;320;p18"/>
          <p:cNvSpPr txBox="1"/>
          <p:nvPr/>
        </p:nvSpPr>
        <p:spPr>
          <a:xfrm>
            <a:off x="12309475" y="8626475"/>
            <a:ext cx="4332288" cy="40005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2000"/>
              <a:buFont typeface="Arial"/>
              <a:buNone/>
            </a:pPr>
            <a:r>
              <a:rPr b="0" i="0" lang="es-ES" sz="2000" u="none" cap="none" strike="noStrike">
                <a:solidFill>
                  <a:srgbClr val="00B297"/>
                </a:solidFill>
                <a:latin typeface="Open Sans"/>
                <a:ea typeface="Open Sans"/>
                <a:cs typeface="Open Sans"/>
                <a:sym typeface="Open Sans"/>
              </a:rPr>
              <a:t>Baseado num modelo CICV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2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2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3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548E345B6D594AAA06BAD71EA843DF" ma:contentTypeVersion="13" ma:contentTypeDescription="Create a new document." ma:contentTypeScope="" ma:versionID="6e7c3f28e1bc4b070fd20064c2ee66a9">
  <xsd:schema xmlns:xsd="http://www.w3.org/2001/XMLSchema" xmlns:xs="http://www.w3.org/2001/XMLSchema" xmlns:p="http://schemas.microsoft.com/office/2006/metadata/properties" xmlns:ns2="1355b3f0-e072-4ae3-b261-722c43fa6e26" xmlns:ns3="9051fefc-2ea4-4620-a82b-61f19e316bb6" targetNamespace="http://schemas.microsoft.com/office/2006/metadata/properties" ma:root="true" ma:fieldsID="a04da16e49fc843fe31a3b399909da27" ns2:_="" ns3:_="">
    <xsd:import namespace="1355b3f0-e072-4ae3-b261-722c43fa6e26"/>
    <xsd:import namespace="9051fefc-2ea4-4620-a82b-61f19e316bb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ServiceAutoKeyPoints" minOccurs="0"/>
                <xsd:element ref="ns2:MediaServiceKeyPoints" minOccurs="0"/>
                <xsd:element ref="ns3:SharedWithUsers" minOccurs="0"/>
                <xsd:element ref="ns3:SharedWithDetail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55b3f0-e072-4ae3-b261-722c43fa6e2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_Flow_SignoffStatus" ma:index="20" nillable="true" ma:displayName="État de validation" ma:internalName="_x00c9_tat_x0020_de_x0020_valida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051fefc-2ea4-4620-a82b-61f19e316bb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1355b3f0-e072-4ae3-b261-722c43fa6e26" xsi:nil="true"/>
  </documentManagement>
</p:properties>
</file>

<file path=customXml/itemProps1.xml><?xml version="1.0" encoding="utf-8"?>
<ds:datastoreItem xmlns:ds="http://schemas.openxmlformats.org/officeDocument/2006/customXml" ds:itemID="{F1C665D1-2313-40EC-9456-D786ABAEA93B}"/>
</file>

<file path=customXml/itemProps2.xml><?xml version="1.0" encoding="utf-8"?>
<ds:datastoreItem xmlns:ds="http://schemas.openxmlformats.org/officeDocument/2006/customXml" ds:itemID="{44DCE458-080B-4FC7-9C4A-C1D8B3E4719F}"/>
</file>

<file path=customXml/itemProps3.xml><?xml version="1.0" encoding="utf-8"?>
<ds:datastoreItem xmlns:ds="http://schemas.openxmlformats.org/officeDocument/2006/customXml" ds:itemID="{A602375B-41D6-4645-B16F-CCF2A590CEE0}"/>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DeVon Solomon</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0x01010040548E345B6D594AAA06BAD71EA843DF</vt:lpwstr>
  </property>
</Properties>
</file>